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BentonSans Book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(MS)" panose="020B0604020202020204" charset="0"/>
      <p:regular r:id="rId32"/>
    </p:embeddedFont>
    <p:embeddedFont>
      <p:font typeface="Calibri (MS)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9AF6FD-E4F5-43C8-BEE6-B21C2FFF233C}" v="121" dt="2025-11-11T08:16:18.5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45" d="100"/>
          <a:sy n="45" d="100"/>
        </p:scale>
        <p:origin x="8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rma, Kanav (THCM)" userId="fd198683-9018-455e-bdeb-d2a3ffae2ce9" providerId="ADAL" clId="{4459939F-40CA-445E-8FCB-0A53905A112B}"/>
    <pc:docChg chg="undo custSel modSld">
      <pc:chgData name="Sharma, Kanav (THCM)" userId="fd198683-9018-455e-bdeb-d2a3ffae2ce9" providerId="ADAL" clId="{4459939F-40CA-445E-8FCB-0A53905A112B}" dt="2025-10-06T06:50:48.846" v="10" actId="14100"/>
      <pc:docMkLst>
        <pc:docMk/>
      </pc:docMkLst>
      <pc:sldChg chg="modSp mod">
        <pc:chgData name="Sharma, Kanav (THCM)" userId="fd198683-9018-455e-bdeb-d2a3ffae2ce9" providerId="ADAL" clId="{4459939F-40CA-445E-8FCB-0A53905A112B}" dt="2025-09-16T11:02:18.139" v="1" actId="1076"/>
        <pc:sldMkLst>
          <pc:docMk/>
          <pc:sldMk cId="0" sldId="257"/>
        </pc:sldMkLst>
        <pc:spChg chg="mod">
          <ac:chgData name="Sharma, Kanav (THCM)" userId="fd198683-9018-455e-bdeb-d2a3ffae2ce9" providerId="ADAL" clId="{4459939F-40CA-445E-8FCB-0A53905A112B}" dt="2025-09-16T11:02:18.139" v="1" actId="1076"/>
          <ac:spMkLst>
            <pc:docMk/>
            <pc:sldMk cId="0" sldId="257"/>
            <ac:spMk id="10" creationId="{00000000-0000-0000-0000-000000000000}"/>
          </ac:spMkLst>
        </pc:spChg>
      </pc:sldChg>
      <pc:sldChg chg="modSp mod">
        <pc:chgData name="Sharma, Kanav (THCM)" userId="fd198683-9018-455e-bdeb-d2a3ffae2ce9" providerId="ADAL" clId="{4459939F-40CA-445E-8FCB-0A53905A112B}" dt="2025-09-16T11:03:05.121" v="5" actId="1076"/>
        <pc:sldMkLst>
          <pc:docMk/>
          <pc:sldMk cId="0" sldId="258"/>
        </pc:sldMkLst>
        <pc:spChg chg="mod">
          <ac:chgData name="Sharma, Kanav (THCM)" userId="fd198683-9018-455e-bdeb-d2a3ffae2ce9" providerId="ADAL" clId="{4459939F-40CA-445E-8FCB-0A53905A112B}" dt="2025-09-16T11:03:05.121" v="5" actId="1076"/>
          <ac:spMkLst>
            <pc:docMk/>
            <pc:sldMk cId="0" sldId="258"/>
            <ac:spMk id="11" creationId="{00000000-0000-0000-0000-000000000000}"/>
          </ac:spMkLst>
        </pc:spChg>
        <pc:spChg chg="mod">
          <ac:chgData name="Sharma, Kanav (THCM)" userId="fd198683-9018-455e-bdeb-d2a3ffae2ce9" providerId="ADAL" clId="{4459939F-40CA-445E-8FCB-0A53905A112B}" dt="2025-09-16T11:02:43.795" v="3" actId="1076"/>
          <ac:spMkLst>
            <pc:docMk/>
            <pc:sldMk cId="0" sldId="258"/>
            <ac:spMk id="12" creationId="{00000000-0000-0000-0000-000000000000}"/>
          </ac:spMkLst>
        </pc:spChg>
      </pc:sldChg>
      <pc:sldChg chg="modSp mod">
        <pc:chgData name="Sharma, Kanav (THCM)" userId="fd198683-9018-455e-bdeb-d2a3ffae2ce9" providerId="ADAL" clId="{4459939F-40CA-445E-8FCB-0A53905A112B}" dt="2025-10-06T06:50:48.846" v="10" actId="14100"/>
        <pc:sldMkLst>
          <pc:docMk/>
          <pc:sldMk cId="0" sldId="260"/>
        </pc:sldMkLst>
        <pc:spChg chg="mod">
          <ac:chgData name="Sharma, Kanav (THCM)" userId="fd198683-9018-455e-bdeb-d2a3ffae2ce9" providerId="ADAL" clId="{4459939F-40CA-445E-8FCB-0A53905A112B}" dt="2025-09-16T11:08:40.291" v="6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Sharma, Kanav (THCM)" userId="fd198683-9018-455e-bdeb-d2a3ffae2ce9" providerId="ADAL" clId="{4459939F-40CA-445E-8FCB-0A53905A112B}" dt="2025-10-06T06:50:48.846" v="10" actId="14100"/>
          <ac:spMkLst>
            <pc:docMk/>
            <pc:sldMk cId="0" sldId="260"/>
            <ac:spMk id="7" creationId="{00000000-0000-0000-0000-000000000000}"/>
          </ac:spMkLst>
        </pc:spChg>
      </pc:sldChg>
      <pc:sldChg chg="modSp mod">
        <pc:chgData name="Sharma, Kanav (THCM)" userId="fd198683-9018-455e-bdeb-d2a3ffae2ce9" providerId="ADAL" clId="{4459939F-40CA-445E-8FCB-0A53905A112B}" dt="2025-09-16T11:01:25.728" v="0" actId="14100"/>
        <pc:sldMkLst>
          <pc:docMk/>
          <pc:sldMk cId="0" sldId="265"/>
        </pc:sldMkLst>
        <pc:picChg chg="mod">
          <ac:chgData name="Sharma, Kanav (THCM)" userId="fd198683-9018-455e-bdeb-d2a3ffae2ce9" providerId="ADAL" clId="{4459939F-40CA-445E-8FCB-0A53905A112B}" dt="2025-09-16T11:01:25.728" v="0" actId="14100"/>
          <ac:picMkLst>
            <pc:docMk/>
            <pc:sldMk cId="0" sldId="265"/>
            <ac:picMk id="23" creationId="{1E8E364B-DDC2-46C9-92FA-B1EA5997E525}"/>
          </ac:picMkLst>
        </pc:picChg>
      </pc:sldChg>
    </pc:docChg>
  </pc:docChgLst>
  <pc:docChgLst>
    <pc:chgData name="Sharma, Kanav (THCM)" userId="fd198683-9018-455e-bdeb-d2a3ffae2ce9" providerId="ADAL" clId="{169AF6FD-E4F5-43C8-BEE6-B21C2FFF233C}"/>
    <pc:docChg chg="undo redo custSel addSld delSld modSld">
      <pc:chgData name="Sharma, Kanav (THCM)" userId="fd198683-9018-455e-bdeb-d2a3ffae2ce9" providerId="ADAL" clId="{169AF6FD-E4F5-43C8-BEE6-B21C2FFF233C}" dt="2025-11-11T08:16:18.585" v="1299" actId="164"/>
      <pc:docMkLst>
        <pc:docMk/>
      </pc:docMkLst>
      <pc:sldChg chg="addSp modSp mod">
        <pc:chgData name="Sharma, Kanav (THCM)" userId="fd198683-9018-455e-bdeb-d2a3ffae2ce9" providerId="ADAL" clId="{169AF6FD-E4F5-43C8-BEE6-B21C2FFF233C}" dt="2025-11-10T05:43:31.853" v="410" actId="20577"/>
        <pc:sldMkLst>
          <pc:docMk/>
          <pc:sldMk cId="0" sldId="264"/>
        </pc:sldMkLst>
        <pc:spChg chg="ord">
          <ac:chgData name="Sharma, Kanav (THCM)" userId="fd198683-9018-455e-bdeb-d2a3ffae2ce9" providerId="ADAL" clId="{169AF6FD-E4F5-43C8-BEE6-B21C2FFF233C}" dt="2025-11-10T05:39:28.823" v="368" actId="167"/>
          <ac:spMkLst>
            <pc:docMk/>
            <pc:sldMk cId="0" sldId="264"/>
            <ac:spMk id="2" creationId="{00000000-0000-0000-0000-000000000000}"/>
          </ac:spMkLst>
        </pc:spChg>
        <pc:spChg chg="mod">
          <ac:chgData name="Sharma, Kanav (THCM)" userId="fd198683-9018-455e-bdeb-d2a3ffae2ce9" providerId="ADAL" clId="{169AF6FD-E4F5-43C8-BEE6-B21C2FFF233C}" dt="2025-11-10T05:39:21.311" v="367" actId="1036"/>
          <ac:spMkLst>
            <pc:docMk/>
            <pc:sldMk cId="0" sldId="264"/>
            <ac:spMk id="13" creationId="{00000000-0000-0000-0000-000000000000}"/>
          </ac:spMkLst>
        </pc:spChg>
        <pc:spChg chg="mod">
          <ac:chgData name="Sharma, Kanav (THCM)" userId="fd198683-9018-455e-bdeb-d2a3ffae2ce9" providerId="ADAL" clId="{169AF6FD-E4F5-43C8-BEE6-B21C2FFF233C}" dt="2025-11-10T05:33:07.019" v="47" actId="1037"/>
          <ac:spMkLst>
            <pc:docMk/>
            <pc:sldMk cId="0" sldId="264"/>
            <ac:spMk id="15" creationId="{00000000-0000-0000-0000-000000000000}"/>
          </ac:spMkLst>
        </pc:spChg>
        <pc:spChg chg="mod">
          <ac:chgData name="Sharma, Kanav (THCM)" userId="fd198683-9018-455e-bdeb-d2a3ffae2ce9" providerId="ADAL" clId="{169AF6FD-E4F5-43C8-BEE6-B21C2FFF233C}" dt="2025-11-10T05:38:44.033" v="354" actId="20577"/>
          <ac:spMkLst>
            <pc:docMk/>
            <pc:sldMk cId="0" sldId="264"/>
            <ac:spMk id="16" creationId="{00000000-0000-0000-0000-000000000000}"/>
          </ac:spMkLst>
        </pc:spChg>
        <pc:spChg chg="add mod">
          <ac:chgData name="Sharma, Kanav (THCM)" userId="fd198683-9018-455e-bdeb-d2a3ffae2ce9" providerId="ADAL" clId="{169AF6FD-E4F5-43C8-BEE6-B21C2FFF233C}" dt="2025-11-10T05:33:58.611" v="179" actId="1076"/>
          <ac:spMkLst>
            <pc:docMk/>
            <pc:sldMk cId="0" sldId="264"/>
            <ac:spMk id="24" creationId="{4FCA2C37-D831-40F3-8070-F9C3D66E5BAC}"/>
          </ac:spMkLst>
        </pc:spChg>
        <pc:spChg chg="add mod">
          <ac:chgData name="Sharma, Kanav (THCM)" userId="fd198683-9018-455e-bdeb-d2a3ffae2ce9" providerId="ADAL" clId="{169AF6FD-E4F5-43C8-BEE6-B21C2FFF233C}" dt="2025-11-10T05:37:11.036" v="324" actId="1038"/>
          <ac:spMkLst>
            <pc:docMk/>
            <pc:sldMk cId="0" sldId="264"/>
            <ac:spMk id="25" creationId="{CF085FFA-591A-4473-BF6B-54E1A3C01224}"/>
          </ac:spMkLst>
        </pc:spChg>
        <pc:spChg chg="mod">
          <ac:chgData name="Sharma, Kanav (THCM)" userId="fd198683-9018-455e-bdeb-d2a3ffae2ce9" providerId="ADAL" clId="{169AF6FD-E4F5-43C8-BEE6-B21C2FFF233C}" dt="2025-11-10T05:34:16.163" v="207" actId="1037"/>
          <ac:spMkLst>
            <pc:docMk/>
            <pc:sldMk cId="0" sldId="264"/>
            <ac:spMk id="27" creationId="{0419A565-15AC-45A6-A8AA-B9595813BB64}"/>
          </ac:spMkLst>
        </pc:spChg>
        <pc:spChg chg="mod">
          <ac:chgData name="Sharma, Kanav (THCM)" userId="fd198683-9018-455e-bdeb-d2a3ffae2ce9" providerId="ADAL" clId="{169AF6FD-E4F5-43C8-BEE6-B21C2FFF233C}" dt="2025-11-10T05:33:16.102" v="104" actId="1037"/>
          <ac:spMkLst>
            <pc:docMk/>
            <pc:sldMk cId="0" sldId="264"/>
            <ac:spMk id="28" creationId="{41099AC1-4797-469B-9530-F1AE9F4FD298}"/>
          </ac:spMkLst>
        </pc:spChg>
        <pc:spChg chg="add mod">
          <ac:chgData name="Sharma, Kanav (THCM)" userId="fd198683-9018-455e-bdeb-d2a3ffae2ce9" providerId="ADAL" clId="{169AF6FD-E4F5-43C8-BEE6-B21C2FFF233C}" dt="2025-11-10T05:43:31.853" v="410" actId="20577"/>
          <ac:spMkLst>
            <pc:docMk/>
            <pc:sldMk cId="0" sldId="264"/>
            <ac:spMk id="29" creationId="{4B3AE750-4A81-49B7-9C49-7EF51A9090BB}"/>
          </ac:spMkLst>
        </pc:spChg>
        <pc:picChg chg="mod">
          <ac:chgData name="Sharma, Kanav (THCM)" userId="fd198683-9018-455e-bdeb-d2a3ffae2ce9" providerId="ADAL" clId="{169AF6FD-E4F5-43C8-BEE6-B21C2FFF233C}" dt="2025-11-10T05:38:35.444" v="353"/>
          <ac:picMkLst>
            <pc:docMk/>
            <pc:sldMk cId="0" sldId="264"/>
            <ac:picMk id="22" creationId="{D12C9D00-6942-4D4B-8449-6A0BFB5E9187}"/>
          </ac:picMkLst>
        </pc:picChg>
        <pc:picChg chg="mod ord">
          <ac:chgData name="Sharma, Kanav (THCM)" userId="fd198683-9018-455e-bdeb-d2a3ffae2ce9" providerId="ADAL" clId="{169AF6FD-E4F5-43C8-BEE6-B21C2FFF233C}" dt="2025-11-10T05:39:12.857" v="359" actId="167"/>
          <ac:picMkLst>
            <pc:docMk/>
            <pc:sldMk cId="0" sldId="264"/>
            <ac:picMk id="26" creationId="{ECE05827-0BBD-4E77-A39D-15314D04ACEF}"/>
          </ac:picMkLst>
        </pc:picChg>
        <pc:picChg chg="add mod">
          <ac:chgData name="Sharma, Kanav (THCM)" userId="fd198683-9018-455e-bdeb-d2a3ffae2ce9" providerId="ADAL" clId="{169AF6FD-E4F5-43C8-BEE6-B21C2FFF233C}" dt="2025-11-10T05:37:54.514" v="335"/>
          <ac:picMkLst>
            <pc:docMk/>
            <pc:sldMk cId="0" sldId="264"/>
            <ac:picMk id="1026" creationId="{CB281AC9-5EE3-481F-A3D7-9F5A4C8F7587}"/>
          </ac:picMkLst>
        </pc:picChg>
      </pc:sldChg>
      <pc:sldChg chg="delSp modSp mod">
        <pc:chgData name="Sharma, Kanav (THCM)" userId="fd198683-9018-455e-bdeb-d2a3ffae2ce9" providerId="ADAL" clId="{169AF6FD-E4F5-43C8-BEE6-B21C2FFF233C}" dt="2025-11-10T06:26:06.483" v="950" actId="1038"/>
        <pc:sldMkLst>
          <pc:docMk/>
          <pc:sldMk cId="0" sldId="265"/>
        </pc:sldMkLst>
        <pc:spChg chg="mod">
          <ac:chgData name="Sharma, Kanav (THCM)" userId="fd198683-9018-455e-bdeb-d2a3ffae2ce9" providerId="ADAL" clId="{169AF6FD-E4F5-43C8-BEE6-B21C2FFF233C}" dt="2025-11-10T05:43:35.889" v="412" actId="1076"/>
          <ac:spMkLst>
            <pc:docMk/>
            <pc:sldMk cId="0" sldId="265"/>
            <ac:spMk id="2" creationId="{00000000-0000-0000-0000-000000000000}"/>
          </ac:spMkLst>
        </pc:spChg>
        <pc:spChg chg="mod">
          <ac:chgData name="Sharma, Kanav (THCM)" userId="fd198683-9018-455e-bdeb-d2a3ffae2ce9" providerId="ADAL" clId="{169AF6FD-E4F5-43C8-BEE6-B21C2FFF233C}" dt="2025-11-10T06:26:06.483" v="950" actId="1038"/>
          <ac:spMkLst>
            <pc:docMk/>
            <pc:sldMk cId="0" sldId="265"/>
            <ac:spMk id="10" creationId="{00000000-0000-0000-0000-000000000000}"/>
          </ac:spMkLst>
        </pc:spChg>
        <pc:spChg chg="del">
          <ac:chgData name="Sharma, Kanav (THCM)" userId="fd198683-9018-455e-bdeb-d2a3ffae2ce9" providerId="ADAL" clId="{169AF6FD-E4F5-43C8-BEE6-B21C2FFF233C}" dt="2025-11-10T06:25:11.558" v="742" actId="21"/>
          <ac:spMkLst>
            <pc:docMk/>
            <pc:sldMk cId="0" sldId="265"/>
            <ac:spMk id="12" creationId="{00000000-0000-0000-0000-000000000000}"/>
          </ac:spMkLst>
        </pc:spChg>
        <pc:spChg chg="mod">
          <ac:chgData name="Sharma, Kanav (THCM)" userId="fd198683-9018-455e-bdeb-d2a3ffae2ce9" providerId="ADAL" clId="{169AF6FD-E4F5-43C8-BEE6-B21C2FFF233C}" dt="2025-11-10T06:26:06.483" v="950" actId="1038"/>
          <ac:spMkLst>
            <pc:docMk/>
            <pc:sldMk cId="0" sldId="265"/>
            <ac:spMk id="21" creationId="{685E04FF-64A0-4805-9D7F-A474CF30557A}"/>
          </ac:spMkLst>
        </pc:spChg>
        <pc:spChg chg="del">
          <ac:chgData name="Sharma, Kanav (THCM)" userId="fd198683-9018-455e-bdeb-d2a3ffae2ce9" providerId="ADAL" clId="{169AF6FD-E4F5-43C8-BEE6-B21C2FFF233C}" dt="2025-11-10T06:24:21.794" v="652" actId="21"/>
          <ac:spMkLst>
            <pc:docMk/>
            <pc:sldMk cId="0" sldId="265"/>
            <ac:spMk id="27" creationId="{9A963892-46E7-4DE5-8943-B708B71AAF11}"/>
          </ac:spMkLst>
        </pc:spChg>
        <pc:picChg chg="mod">
          <ac:chgData name="Sharma, Kanav (THCM)" userId="fd198683-9018-455e-bdeb-d2a3ffae2ce9" providerId="ADAL" clId="{169AF6FD-E4F5-43C8-BEE6-B21C2FFF233C}" dt="2025-11-10T06:25:57.080" v="902" actId="1037"/>
          <ac:picMkLst>
            <pc:docMk/>
            <pc:sldMk cId="0" sldId="265"/>
            <ac:picMk id="20" creationId="{5F1A6F4D-ED01-4E51-91D8-27B84189F2EA}"/>
          </ac:picMkLst>
        </pc:picChg>
        <pc:picChg chg="del">
          <ac:chgData name="Sharma, Kanav (THCM)" userId="fd198683-9018-455e-bdeb-d2a3ffae2ce9" providerId="ADAL" clId="{169AF6FD-E4F5-43C8-BEE6-B21C2FFF233C}" dt="2025-11-10T06:24:21.794" v="652" actId="21"/>
          <ac:picMkLst>
            <pc:docMk/>
            <pc:sldMk cId="0" sldId="265"/>
            <ac:picMk id="26" creationId="{22B9A2CB-848D-4D8F-973C-F72AEB0D2B00}"/>
          </ac:picMkLst>
        </pc:picChg>
      </pc:sldChg>
      <pc:sldChg chg="addSp modSp mod">
        <pc:chgData name="Sharma, Kanav (THCM)" userId="fd198683-9018-455e-bdeb-d2a3ffae2ce9" providerId="ADAL" clId="{169AF6FD-E4F5-43C8-BEE6-B21C2FFF233C}" dt="2025-11-10T06:26:49.527" v="956" actId="14100"/>
        <pc:sldMkLst>
          <pc:docMk/>
          <pc:sldMk cId="0" sldId="266"/>
        </pc:sldMkLst>
        <pc:spChg chg="mod">
          <ac:chgData name="Sharma, Kanav (THCM)" userId="fd198683-9018-455e-bdeb-d2a3ffae2ce9" providerId="ADAL" clId="{169AF6FD-E4F5-43C8-BEE6-B21C2FFF233C}" dt="2025-11-10T06:24:11.920" v="651" actId="1038"/>
          <ac:spMkLst>
            <pc:docMk/>
            <pc:sldMk cId="0" sldId="266"/>
            <ac:spMk id="6" creationId="{00000000-0000-0000-0000-000000000000}"/>
          </ac:spMkLst>
        </pc:spChg>
        <pc:spChg chg="mod">
          <ac:chgData name="Sharma, Kanav (THCM)" userId="fd198683-9018-455e-bdeb-d2a3ffae2ce9" providerId="ADAL" clId="{169AF6FD-E4F5-43C8-BEE6-B21C2FFF233C}" dt="2025-11-10T06:26:38.837" v="954" actId="14100"/>
          <ac:spMkLst>
            <pc:docMk/>
            <pc:sldMk cId="0" sldId="266"/>
            <ac:spMk id="10" creationId="{00000000-0000-0000-0000-000000000000}"/>
          </ac:spMkLst>
        </pc:spChg>
        <pc:spChg chg="mod">
          <ac:chgData name="Sharma, Kanav (THCM)" userId="fd198683-9018-455e-bdeb-d2a3ffae2ce9" providerId="ADAL" clId="{169AF6FD-E4F5-43C8-BEE6-B21C2FFF233C}" dt="2025-11-10T06:26:41.800" v="955" actId="14100"/>
          <ac:spMkLst>
            <pc:docMk/>
            <pc:sldMk cId="0" sldId="266"/>
            <ac:spMk id="11" creationId="{00000000-0000-0000-0000-000000000000}"/>
          </ac:spMkLst>
        </pc:spChg>
        <pc:spChg chg="mod">
          <ac:chgData name="Sharma, Kanav (THCM)" userId="fd198683-9018-455e-bdeb-d2a3ffae2ce9" providerId="ADAL" clId="{169AF6FD-E4F5-43C8-BEE6-B21C2FFF233C}" dt="2025-11-10T06:26:29.235" v="951" actId="255"/>
          <ac:spMkLst>
            <pc:docMk/>
            <pc:sldMk cId="0" sldId="266"/>
            <ac:spMk id="12" creationId="{00000000-0000-0000-0000-000000000000}"/>
          </ac:spMkLst>
        </pc:spChg>
        <pc:spChg chg="mod">
          <ac:chgData name="Sharma, Kanav (THCM)" userId="fd198683-9018-455e-bdeb-d2a3ffae2ce9" providerId="ADAL" clId="{169AF6FD-E4F5-43C8-BEE6-B21C2FFF233C}" dt="2025-11-10T06:26:29.235" v="951" actId="255"/>
          <ac:spMkLst>
            <pc:docMk/>
            <pc:sldMk cId="0" sldId="266"/>
            <ac:spMk id="13" creationId="{00000000-0000-0000-0000-000000000000}"/>
          </ac:spMkLst>
        </pc:spChg>
        <pc:spChg chg="mod">
          <ac:chgData name="Sharma, Kanav (THCM)" userId="fd198683-9018-455e-bdeb-d2a3ffae2ce9" providerId="ADAL" clId="{169AF6FD-E4F5-43C8-BEE6-B21C2FFF233C}" dt="2025-11-10T06:26:49.527" v="956" actId="14100"/>
          <ac:spMkLst>
            <pc:docMk/>
            <pc:sldMk cId="0" sldId="266"/>
            <ac:spMk id="14" creationId="{00000000-0000-0000-0000-000000000000}"/>
          </ac:spMkLst>
        </pc:spChg>
        <pc:spChg chg="add mod">
          <ac:chgData name="Sharma, Kanav (THCM)" userId="fd198683-9018-455e-bdeb-d2a3ffae2ce9" providerId="ADAL" clId="{169AF6FD-E4F5-43C8-BEE6-B21C2FFF233C}" dt="2025-11-10T06:24:55.098" v="726" actId="1076"/>
          <ac:spMkLst>
            <pc:docMk/>
            <pc:sldMk cId="0" sldId="266"/>
            <ac:spMk id="25" creationId="{819B6ED1-49A0-4A3A-89EF-984309E07FE4}"/>
          </ac:spMkLst>
        </pc:spChg>
        <pc:spChg chg="mod">
          <ac:chgData name="Sharma, Kanav (THCM)" userId="fd198683-9018-455e-bdeb-d2a3ffae2ce9" providerId="ADAL" clId="{169AF6FD-E4F5-43C8-BEE6-B21C2FFF233C}" dt="2025-11-10T06:23:54.537" v="558" actId="1038"/>
          <ac:spMkLst>
            <pc:docMk/>
            <pc:sldMk cId="0" sldId="266"/>
            <ac:spMk id="26" creationId="{07FDB249-BFA5-4DE4-8D4F-0876C4F419F6}"/>
          </ac:spMkLst>
        </pc:spChg>
        <pc:spChg chg="add mod">
          <ac:chgData name="Sharma, Kanav (THCM)" userId="fd198683-9018-455e-bdeb-d2a3ffae2ce9" providerId="ADAL" clId="{169AF6FD-E4F5-43C8-BEE6-B21C2FFF233C}" dt="2025-11-10T06:26:29.235" v="951" actId="255"/>
          <ac:spMkLst>
            <pc:docMk/>
            <pc:sldMk cId="0" sldId="266"/>
            <ac:spMk id="30" creationId="{55A4BDD4-C277-444E-BDE4-E77079167559}"/>
          </ac:spMkLst>
        </pc:spChg>
        <pc:picChg chg="add mod">
          <ac:chgData name="Sharma, Kanav (THCM)" userId="fd198683-9018-455e-bdeb-d2a3ffae2ce9" providerId="ADAL" clId="{169AF6FD-E4F5-43C8-BEE6-B21C2FFF233C}" dt="2025-11-10T06:25:02.442" v="741" actId="1036"/>
          <ac:picMkLst>
            <pc:docMk/>
            <pc:sldMk cId="0" sldId="266"/>
            <ac:picMk id="24" creationId="{C3C1BE4A-EA16-49DB-AF20-6B7AD6FE0133}"/>
          </ac:picMkLst>
        </pc:picChg>
        <pc:picChg chg="mod">
          <ac:chgData name="Sharma, Kanav (THCM)" userId="fd198683-9018-455e-bdeb-d2a3ffae2ce9" providerId="ADAL" clId="{169AF6FD-E4F5-43C8-BEE6-B21C2FFF233C}" dt="2025-11-10T06:24:04.724" v="605" actId="1038"/>
          <ac:picMkLst>
            <pc:docMk/>
            <pc:sldMk cId="0" sldId="266"/>
            <ac:picMk id="31" creationId="{DB0D403F-DD6A-4192-8FAC-1ED5F617B100}"/>
          </ac:picMkLst>
        </pc:picChg>
        <pc:picChg chg="mod">
          <ac:chgData name="Sharma, Kanav (THCM)" userId="fd198683-9018-455e-bdeb-d2a3ffae2ce9" providerId="ADAL" clId="{169AF6FD-E4F5-43C8-BEE6-B21C2FFF233C}" dt="2025-11-10T06:23:47.443" v="520" actId="1037"/>
          <ac:picMkLst>
            <pc:docMk/>
            <pc:sldMk cId="0" sldId="266"/>
            <ac:picMk id="35" creationId="{F4B3CE83-DD15-4679-9E0D-B14539BA490D}"/>
          </ac:picMkLst>
        </pc:picChg>
      </pc:sldChg>
      <pc:sldChg chg="modSp mod">
        <pc:chgData name="Sharma, Kanav (THCM)" userId="fd198683-9018-455e-bdeb-d2a3ffae2ce9" providerId="ADAL" clId="{169AF6FD-E4F5-43C8-BEE6-B21C2FFF233C}" dt="2025-11-10T05:44:31.192" v="420" actId="20577"/>
        <pc:sldMkLst>
          <pc:docMk/>
          <pc:sldMk cId="0" sldId="269"/>
        </pc:sldMkLst>
        <pc:spChg chg="mod">
          <ac:chgData name="Sharma, Kanav (THCM)" userId="fd198683-9018-455e-bdeb-d2a3ffae2ce9" providerId="ADAL" clId="{169AF6FD-E4F5-43C8-BEE6-B21C2FFF233C}" dt="2025-11-10T05:44:31.192" v="420" actId="20577"/>
          <ac:spMkLst>
            <pc:docMk/>
            <pc:sldMk cId="0" sldId="269"/>
            <ac:spMk id="16" creationId="{00000000-0000-0000-0000-000000000000}"/>
          </ac:spMkLst>
        </pc:spChg>
      </pc:sldChg>
      <pc:sldChg chg="addSp delSp modSp mod">
        <pc:chgData name="Sharma, Kanav (THCM)" userId="fd198683-9018-455e-bdeb-d2a3ffae2ce9" providerId="ADAL" clId="{169AF6FD-E4F5-43C8-BEE6-B21C2FFF233C}" dt="2025-11-11T08:16:18.585" v="1299" actId="164"/>
        <pc:sldMkLst>
          <pc:docMk/>
          <pc:sldMk cId="0" sldId="270"/>
        </pc:sldMkLst>
        <pc:spChg chg="add del mod">
          <ac:chgData name="Sharma, Kanav (THCM)" userId="fd198683-9018-455e-bdeb-d2a3ffae2ce9" providerId="ADAL" clId="{169AF6FD-E4F5-43C8-BEE6-B21C2FFF233C}" dt="2025-11-11T08:16:18.585" v="1299" actId="164"/>
          <ac:spMkLst>
            <pc:docMk/>
            <pc:sldMk cId="0" sldId="270"/>
            <ac:spMk id="2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3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4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5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6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7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8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9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10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11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12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13" creationId="{00000000-0000-0000-0000-000000000000}"/>
          </ac:spMkLst>
        </pc:spChg>
        <pc:spChg chg="mod">
          <ac:chgData name="Sharma, Kanav (THCM)" userId="fd198683-9018-455e-bdeb-d2a3ffae2ce9" providerId="ADAL" clId="{169AF6FD-E4F5-43C8-BEE6-B21C2FFF233C}" dt="2025-11-11T08:16:18.585" v="1299" actId="164"/>
          <ac:spMkLst>
            <pc:docMk/>
            <pc:sldMk cId="0" sldId="270"/>
            <ac:spMk id="14" creationId="{00000000-0000-0000-0000-000000000000}"/>
          </ac:spMkLst>
        </pc:spChg>
        <pc:spChg chg="mod">
          <ac:chgData name="Sharma, Kanav (THCM)" userId="fd198683-9018-455e-bdeb-d2a3ffae2ce9" providerId="ADAL" clId="{169AF6FD-E4F5-43C8-BEE6-B21C2FFF233C}" dt="2025-11-11T08:16:18.585" v="1299" actId="164"/>
          <ac:spMkLst>
            <pc:docMk/>
            <pc:sldMk cId="0" sldId="270"/>
            <ac:spMk id="15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16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17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18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19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20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21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22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23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24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25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26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27" creationId="{00000000-0000-0000-0000-000000000000}"/>
          </ac:spMkLst>
        </pc:spChg>
        <pc:spChg chg="add del">
          <ac:chgData name="Sharma, Kanav (THCM)" userId="fd198683-9018-455e-bdeb-d2a3ffae2ce9" providerId="ADAL" clId="{169AF6FD-E4F5-43C8-BEE6-B21C2FFF233C}" dt="2025-11-10T06:06:18.418" v="424" actId="478"/>
          <ac:spMkLst>
            <pc:docMk/>
            <pc:sldMk cId="0" sldId="270"/>
            <ac:spMk id="28" creationId="{00000000-0000-0000-0000-000000000000}"/>
          </ac:spMkLst>
        </pc:spChg>
        <pc:spChg chg="mod">
          <ac:chgData name="Sharma, Kanav (THCM)" userId="fd198683-9018-455e-bdeb-d2a3ffae2ce9" providerId="ADAL" clId="{169AF6FD-E4F5-43C8-BEE6-B21C2FFF233C}" dt="2025-11-11T08:16:18.585" v="1299" actId="164"/>
          <ac:spMkLst>
            <pc:docMk/>
            <pc:sldMk cId="0" sldId="270"/>
            <ac:spMk id="29" creationId="{00000000-0000-0000-0000-000000000000}"/>
          </ac:spMkLst>
        </pc:spChg>
        <pc:spChg chg="add del mod">
          <ac:chgData name="Sharma, Kanav (THCM)" userId="fd198683-9018-455e-bdeb-d2a3ffae2ce9" providerId="ADAL" clId="{169AF6FD-E4F5-43C8-BEE6-B21C2FFF233C}" dt="2025-11-11T05:12:46.813" v="1132" actId="478"/>
          <ac:spMkLst>
            <pc:docMk/>
            <pc:sldMk cId="0" sldId="270"/>
            <ac:spMk id="43" creationId="{3868720A-52F3-4E18-A314-0E53ED6EF90D}"/>
          </ac:spMkLst>
        </pc:spChg>
        <pc:spChg chg="add del mod">
          <ac:chgData name="Sharma, Kanav (THCM)" userId="fd198683-9018-455e-bdeb-d2a3ffae2ce9" providerId="ADAL" clId="{169AF6FD-E4F5-43C8-BEE6-B21C2FFF233C}" dt="2025-11-11T05:12:46.813" v="1132" actId="478"/>
          <ac:spMkLst>
            <pc:docMk/>
            <pc:sldMk cId="0" sldId="270"/>
            <ac:spMk id="122" creationId="{67DF4BA1-1659-48CC-ADC2-8D90F002E47C}"/>
          </ac:spMkLst>
        </pc:spChg>
        <pc:spChg chg="add mod">
          <ac:chgData name="Sharma, Kanav (THCM)" userId="fd198683-9018-455e-bdeb-d2a3ffae2ce9" providerId="ADAL" clId="{169AF6FD-E4F5-43C8-BEE6-B21C2FFF233C}" dt="2025-11-11T05:09:06.653" v="1004" actId="571"/>
          <ac:spMkLst>
            <pc:docMk/>
            <pc:sldMk cId="0" sldId="270"/>
            <ac:spMk id="135" creationId="{6CB774FC-4000-4960-8916-9F3A0AE8ADAB}"/>
          </ac:spMkLst>
        </pc:spChg>
        <pc:spChg chg="add del mod">
          <ac:chgData name="Sharma, Kanav (THCM)" userId="fd198683-9018-455e-bdeb-d2a3ffae2ce9" providerId="ADAL" clId="{169AF6FD-E4F5-43C8-BEE6-B21C2FFF233C}" dt="2025-11-11T06:59:26.225" v="1257" actId="478"/>
          <ac:spMkLst>
            <pc:docMk/>
            <pc:sldMk cId="0" sldId="270"/>
            <ac:spMk id="142" creationId="{56E9D455-C471-46B2-818C-48933AED304A}"/>
          </ac:spMkLst>
        </pc:spChg>
        <pc:spChg chg="add del mod">
          <ac:chgData name="Sharma, Kanav (THCM)" userId="fd198683-9018-455e-bdeb-d2a3ffae2ce9" providerId="ADAL" clId="{169AF6FD-E4F5-43C8-BEE6-B21C2FFF233C}" dt="2025-11-11T05:35:45.337" v="1172"/>
          <ac:spMkLst>
            <pc:docMk/>
            <pc:sldMk cId="0" sldId="270"/>
            <ac:spMk id="163" creationId="{62AB68A8-0221-471A-A36C-5FF1090B60CB}"/>
          </ac:spMkLst>
        </pc:spChg>
        <pc:spChg chg="add del mod">
          <ac:chgData name="Sharma, Kanav (THCM)" userId="fd198683-9018-455e-bdeb-d2a3ffae2ce9" providerId="ADAL" clId="{169AF6FD-E4F5-43C8-BEE6-B21C2FFF233C}" dt="2025-11-11T06:59:17.968" v="1255" actId="478"/>
          <ac:spMkLst>
            <pc:docMk/>
            <pc:sldMk cId="0" sldId="270"/>
            <ac:spMk id="184" creationId="{B59614BC-CF8F-4D4D-94D0-341AF74BEADA}"/>
          </ac:spMkLst>
        </pc:spChg>
        <pc:grpChg chg="add mod">
          <ac:chgData name="Sharma, Kanav (THCM)" userId="fd198683-9018-455e-bdeb-d2a3ffae2ce9" providerId="ADAL" clId="{169AF6FD-E4F5-43C8-BEE6-B21C2FFF233C}" dt="2025-11-11T08:16:18.585" v="1299" actId="164"/>
          <ac:grpSpMkLst>
            <pc:docMk/>
            <pc:sldMk cId="0" sldId="270"/>
            <ac:grpSpMk id="197" creationId="{3B049402-0BA6-49F3-86AC-DD4393F2FA3A}"/>
          </ac:grpSpMkLst>
        </pc:grpChg>
        <pc:picChg chg="add del mod modCrop">
          <ac:chgData name="Sharma, Kanav (THCM)" userId="fd198683-9018-455e-bdeb-d2a3ffae2ce9" providerId="ADAL" clId="{169AF6FD-E4F5-43C8-BEE6-B21C2FFF233C}" dt="2025-11-11T05:00:56.114" v="961" actId="478"/>
          <ac:picMkLst>
            <pc:docMk/>
            <pc:sldMk cId="0" sldId="270"/>
            <ac:picMk id="31" creationId="{7F0271A2-9CA1-4B4F-A5AB-1D991A679025}"/>
          </ac:picMkLst>
        </pc:picChg>
        <pc:picChg chg="add del mod modCrop">
          <ac:chgData name="Sharma, Kanav (THCM)" userId="fd198683-9018-455e-bdeb-d2a3ffae2ce9" providerId="ADAL" clId="{169AF6FD-E4F5-43C8-BEE6-B21C2FFF233C}" dt="2025-11-11T05:05:45.609" v="969" actId="478"/>
          <ac:picMkLst>
            <pc:docMk/>
            <pc:sldMk cId="0" sldId="270"/>
            <ac:picMk id="32" creationId="{FAFD0204-C7E3-4C41-B38C-AC2872BE030C}"/>
          </ac:picMkLst>
        </pc:picChg>
        <pc:picChg chg="add del mod">
          <ac:chgData name="Sharma, Kanav (THCM)" userId="fd198683-9018-455e-bdeb-d2a3ffae2ce9" providerId="ADAL" clId="{169AF6FD-E4F5-43C8-BEE6-B21C2FFF233C}" dt="2025-11-11T05:12:49.421" v="1133" actId="478"/>
          <ac:picMkLst>
            <pc:docMk/>
            <pc:sldMk cId="0" sldId="270"/>
            <ac:picMk id="33" creationId="{B51DBC59-CF11-4A70-89F9-59E147635B8A}"/>
          </ac:picMkLst>
        </pc:picChg>
        <pc:picChg chg="add del mod">
          <ac:chgData name="Sharma, Kanav (THCM)" userId="fd198683-9018-455e-bdeb-d2a3ffae2ce9" providerId="ADAL" clId="{169AF6FD-E4F5-43C8-BEE6-B21C2FFF233C}" dt="2025-11-11T05:12:49.932" v="1134" actId="478"/>
          <ac:picMkLst>
            <pc:docMk/>
            <pc:sldMk cId="0" sldId="270"/>
            <ac:picMk id="34" creationId="{D5FB417C-ECC2-467C-9F43-D0336BB9F56B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35" creationId="{EC86E57F-668A-43FF-95AD-613A4FCD6128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36" creationId="{1FEB31D1-0814-4623-8F99-40BE2618D06C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37" creationId="{7862BAA2-6CA7-4434-BF59-96A7FD3A3E0E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38" creationId="{9CD188F0-2C8E-4318-A2F3-9BC16F1527A9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39" creationId="{801BB562-C2BE-479F-B17B-D7B89A8E9E04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40" creationId="{A1533EC0-C938-4D91-B152-3641ECC6214E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41" creationId="{9461750B-7802-4E26-AAB9-70199EA88719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42" creationId="{7CC42E2E-9A47-4768-8610-4B7DAC3B1CED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44" creationId="{9761C5A0-107B-4A5E-A4EB-D1C1530BB13E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45" creationId="{43D5968B-FA41-414A-B7B6-B943B00F538D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46" creationId="{7841E996-7960-41A3-A400-A4EAC09621FC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47" creationId="{A7094B44-EDB4-4CE6-8952-8252BCC8CEBA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48" creationId="{E0EB07D7-CCD7-4F7E-8D55-84063C0AB62E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49" creationId="{E8CE3850-21C7-4E3A-8C04-CFDC10FC2CB4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50" creationId="{FA9DA670-F750-4396-B019-B858BC63F31F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51" creationId="{F8AE10E0-0B89-47D0-AA0A-AAF62530B38C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52" creationId="{E4E141B8-F59A-4BDE-9664-495A70704A8D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53" creationId="{8B53545C-8323-451E-8B65-EF6E81406E49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54" creationId="{E5E80484-4EF4-4165-982D-75D9D9A76495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55" creationId="{0E91C28F-3F67-4647-9DAF-D5AAD4BFDFDF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56" creationId="{46D9C2EE-B1CC-40C4-869D-CC83A7E0620C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57" creationId="{EEEA71E3-1F30-4D9F-8963-2EABE09AEDA5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58" creationId="{B81E2A8C-7AD6-4F81-AA22-1291E48C9E1C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59" creationId="{5FDC206A-1B17-4859-AEF7-D4CCB1AB7D16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60" creationId="{20642547-80A7-403A-A31E-5D2FDB8C3AC0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61" creationId="{5791877C-47C6-4D1E-804F-8C53365342BD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62" creationId="{E0AD970C-9182-41E5-8276-74F9440B77DB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63" creationId="{57E4EA38-8090-465D-B71F-457DC1B7F204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64" creationId="{953378E0-7764-4A03-ACBA-035B5FE0BBBB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65" creationId="{600EEC80-33B7-42C7-B8F3-E7568A720B9E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66" creationId="{A6B6C751-F3B0-4576-889B-41757208EB52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67" creationId="{1850439B-D293-453C-9AD5-84010CB745DF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68" creationId="{7B2C8276-378B-492C-9814-52348A7E0C8E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69" creationId="{2A3F082A-AA62-45D4-BE38-02C8F1DA1DD3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70" creationId="{B576C0A3-C7F7-4CE0-82FE-DF6546E430B4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71" creationId="{9CA77343-BC74-497E-937E-E3D649505887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72" creationId="{4CE3BDF9-362A-4D6D-86A9-C2F5332B89E1}"/>
          </ac:picMkLst>
        </pc:picChg>
        <pc:picChg chg="add del mod">
          <ac:chgData name="Sharma, Kanav (THCM)" userId="fd198683-9018-455e-bdeb-d2a3ffae2ce9" providerId="ADAL" clId="{169AF6FD-E4F5-43C8-BEE6-B21C2FFF233C}" dt="2025-11-11T05:06:40.289" v="979"/>
          <ac:picMkLst>
            <pc:docMk/>
            <pc:sldMk cId="0" sldId="270"/>
            <ac:picMk id="73" creationId="{304A3758-5014-4FDD-B302-24A42A55A701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74" creationId="{CB80CBA4-2CD3-4246-A2BA-E6BF7B99BE8D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75" creationId="{969F97D2-17DD-4961-81A6-CE865D5451B4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76" creationId="{44BDE43E-B655-46F5-8252-658D8D471D73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77" creationId="{8470C65C-AFF0-4E94-906D-7EA66F29F516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78" creationId="{A2172421-6305-4212-B8C0-9A039AACB014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79" creationId="{CF44935F-8642-4906-866D-15F839DB3F83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80" creationId="{6A522297-7159-4DB7-88B9-5F76CDBC282E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81" creationId="{85A9AD67-FA9D-4134-A2FB-F77D24EFEFBD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82" creationId="{47B6339B-3F96-43CF-AE13-66F6E57F619A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83" creationId="{FCA46D94-10EE-4F8C-81B3-A7B5ED76D254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84" creationId="{6E01EF87-8BDE-4583-BA01-56501367FC30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85" creationId="{D2A30E69-9460-4EE6-88E4-D51A88AC65CE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86" creationId="{B6B41877-F3A3-4313-ADA6-D24FC1DC975E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87" creationId="{62D8B883-4B28-43C1-876C-B5E1CC912F0C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88" creationId="{0F805B07-DD35-47AB-8E5E-405D7E9018FF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89" creationId="{2BA8D257-3593-4132-A72C-9BB763F0DA90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90" creationId="{A9FD3CD9-8236-4377-869C-5745BCCD1E12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91" creationId="{EE923130-5C43-460A-BFE5-ABA32581EAA2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92" creationId="{6E661CDD-07EF-4EDA-9820-F8439BAD1507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93" creationId="{4FDECD60-633D-4032-9611-7F762739FBBB}"/>
          </ac:picMkLst>
        </pc:picChg>
        <pc:picChg chg="add del mod">
          <ac:chgData name="Sharma, Kanav (THCM)" userId="fd198683-9018-455e-bdeb-d2a3ffae2ce9" providerId="ADAL" clId="{169AF6FD-E4F5-43C8-BEE6-B21C2FFF233C}" dt="2025-11-11T05:06:48.827" v="985"/>
          <ac:picMkLst>
            <pc:docMk/>
            <pc:sldMk cId="0" sldId="270"/>
            <ac:picMk id="94" creationId="{F8E290BE-4B2A-4C2A-9E64-2467555FB75A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95" creationId="{5AFFE97B-5206-49A9-828E-188AB792BE71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96" creationId="{0019DECA-D6CD-44E0-8D8D-AD5913BE1885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97" creationId="{A8C79485-13B0-4517-9598-8F7F68340EB4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98" creationId="{9BCF23AD-8743-47E4-9CA8-A529BE5A7B8C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99" creationId="{02CF8508-6B9B-4492-9A35-A6CE5789B146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00" creationId="{704053DA-7B7D-48AA-ADA9-23B41CA40419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01" creationId="{522F8D4E-B0DC-41B7-AF5E-64170498C606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02" creationId="{2D614947-C39E-4327-AC4B-35BB1595E0E2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03" creationId="{DA3236D4-8886-4412-82B9-24B720A6C130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04" creationId="{140A5333-2AE9-4EA5-AE79-FA5A630FFF05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05" creationId="{DC82C3CF-D8F7-4E09-A695-EA801B1CFEE4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06" creationId="{E5B4E1FB-A2E9-416F-85C7-EFB522ED53F8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07" creationId="{3A49E843-30AB-4F13-8D0A-012A664ECB0C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08" creationId="{0D51E359-2AC4-4E73-9AC1-2F89229CA1A9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09" creationId="{85AED7EA-9098-4051-8FEA-56FFF35231FC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10" creationId="{BB732171-C7BC-4B5E-BD61-4502788194B7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11" creationId="{A285AED6-7E1C-4582-92B8-3DAB304B28F1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12" creationId="{038AD6DA-2975-4C8C-9418-20BE22574241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13" creationId="{E3D05EF8-5B13-48D8-BE2E-9EB9520079A5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14" creationId="{7B55AA07-DB23-4634-8DD3-060D26D53727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15" creationId="{A99DFA2D-30FA-4CC4-96A5-2C42619D1BC3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16" creationId="{B7905550-69DC-41DA-9EA5-2003F9C63DD6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17" creationId="{87A71B50-8931-41EB-A99C-B68E682449B3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18" creationId="{9D0B7349-DF19-4D2B-9510-2DB4945D1965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19" creationId="{951E401E-7C44-4F90-BB89-D89A2253B687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20" creationId="{987D178B-2B6C-4ED7-AC4A-BA047B44B86F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21" creationId="{DF5B2F39-E92E-400A-BE8E-3D8D20139C59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23" creationId="{4F535F9E-1427-450F-B9A8-FF21A1418354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24" creationId="{B6300430-6ED2-4AD3-B5D2-B094D2D8E447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25" creationId="{9FE4A467-0700-4992-A73A-2C229AAF51FC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26" creationId="{D178F616-D5A4-42F3-BCE4-B956D792E74E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27" creationId="{C0E3D999-87F5-498E-AFA7-A7D7E9E51A4B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28" creationId="{FA2D075E-0CF9-4FAE-8CA6-6EC8CFA3A7D9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29" creationId="{EE6445EF-021A-4139-A24B-81EB7B30E88E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30" creationId="{48B87982-6308-4FE8-8CAF-61CDBF15F2A2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31" creationId="{4AE9D6C5-DA0D-43A5-AA94-484059E1D745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32" creationId="{A84DD7A8-AA75-4CFD-8714-79DD4D165E66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33" creationId="{73641365-209B-47D2-945D-61F8B4D15E3A}"/>
          </ac:picMkLst>
        </pc:picChg>
        <pc:picChg chg="add del mod">
          <ac:chgData name="Sharma, Kanav (THCM)" userId="fd198683-9018-455e-bdeb-d2a3ffae2ce9" providerId="ADAL" clId="{169AF6FD-E4F5-43C8-BEE6-B21C2FFF233C}" dt="2025-11-11T05:12:46.813" v="1132" actId="478"/>
          <ac:picMkLst>
            <pc:docMk/>
            <pc:sldMk cId="0" sldId="270"/>
            <ac:picMk id="134" creationId="{16CE93B4-316F-458D-9F29-661836EE3281}"/>
          </ac:picMkLst>
        </pc:picChg>
        <pc:picChg chg="add mod">
          <ac:chgData name="Sharma, Kanav (THCM)" userId="fd198683-9018-455e-bdeb-d2a3ffae2ce9" providerId="ADAL" clId="{169AF6FD-E4F5-43C8-BEE6-B21C2FFF233C}" dt="2025-11-11T05:09:06.653" v="1004" actId="571"/>
          <ac:picMkLst>
            <pc:docMk/>
            <pc:sldMk cId="0" sldId="270"/>
            <ac:picMk id="136" creationId="{67EF82D4-A90A-40FD-BD13-D43A342E029D}"/>
          </ac:picMkLst>
        </pc:picChg>
        <pc:picChg chg="add del mod">
          <ac:chgData name="Sharma, Kanav (THCM)" userId="fd198683-9018-455e-bdeb-d2a3ffae2ce9" providerId="ADAL" clId="{169AF6FD-E4F5-43C8-BEE6-B21C2FFF233C}" dt="2025-11-11T06:59:26.225" v="1257" actId="478"/>
          <ac:picMkLst>
            <pc:docMk/>
            <pc:sldMk cId="0" sldId="270"/>
            <ac:picMk id="137" creationId="{0CF7DBA7-D7AD-4941-96E2-0148C679237C}"/>
          </ac:picMkLst>
        </pc:picChg>
        <pc:picChg chg="add del mod">
          <ac:chgData name="Sharma, Kanav (THCM)" userId="fd198683-9018-455e-bdeb-d2a3ffae2ce9" providerId="ADAL" clId="{169AF6FD-E4F5-43C8-BEE6-B21C2FFF233C}" dt="2025-11-11T06:59:26.225" v="1257" actId="478"/>
          <ac:picMkLst>
            <pc:docMk/>
            <pc:sldMk cId="0" sldId="270"/>
            <ac:picMk id="138" creationId="{59CE02FE-B262-4A39-9745-CF7DACE45E10}"/>
          </ac:picMkLst>
        </pc:picChg>
        <pc:picChg chg="add del mod">
          <ac:chgData name="Sharma, Kanav (THCM)" userId="fd198683-9018-455e-bdeb-d2a3ffae2ce9" providerId="ADAL" clId="{169AF6FD-E4F5-43C8-BEE6-B21C2FFF233C}" dt="2025-11-11T06:59:29.159" v="1258" actId="478"/>
          <ac:picMkLst>
            <pc:docMk/>
            <pc:sldMk cId="0" sldId="270"/>
            <ac:picMk id="139" creationId="{E493D786-EBD3-4F1E-AE84-5239FDB5DBA1}"/>
          </ac:picMkLst>
        </pc:picChg>
        <pc:picChg chg="add del mod">
          <ac:chgData name="Sharma, Kanav (THCM)" userId="fd198683-9018-455e-bdeb-d2a3ffae2ce9" providerId="ADAL" clId="{169AF6FD-E4F5-43C8-BEE6-B21C2FFF233C}" dt="2025-11-11T06:59:26.225" v="1257" actId="478"/>
          <ac:picMkLst>
            <pc:docMk/>
            <pc:sldMk cId="0" sldId="270"/>
            <ac:picMk id="140" creationId="{4014938D-50D9-404C-8C30-FCCBD7EA2E85}"/>
          </ac:picMkLst>
        </pc:picChg>
        <pc:picChg chg="add del mod">
          <ac:chgData name="Sharma, Kanav (THCM)" userId="fd198683-9018-455e-bdeb-d2a3ffae2ce9" providerId="ADAL" clId="{169AF6FD-E4F5-43C8-BEE6-B21C2FFF233C}" dt="2025-11-11T06:59:26.225" v="1257" actId="478"/>
          <ac:picMkLst>
            <pc:docMk/>
            <pc:sldMk cId="0" sldId="270"/>
            <ac:picMk id="141" creationId="{10FB2819-01A6-423B-B6B6-D9F6454935B9}"/>
          </ac:picMkLst>
        </pc:picChg>
        <pc:picChg chg="add del mod">
          <ac:chgData name="Sharma, Kanav (THCM)" userId="fd198683-9018-455e-bdeb-d2a3ffae2ce9" providerId="ADAL" clId="{169AF6FD-E4F5-43C8-BEE6-B21C2FFF233C}" dt="2025-11-11T06:59:26.225" v="1257" actId="478"/>
          <ac:picMkLst>
            <pc:docMk/>
            <pc:sldMk cId="0" sldId="270"/>
            <ac:picMk id="143" creationId="{3A74C3ED-CCE0-4567-A894-9ADB4FA6C027}"/>
          </ac:picMkLst>
        </pc:picChg>
        <pc:picChg chg="add del mod">
          <ac:chgData name="Sharma, Kanav (THCM)" userId="fd198683-9018-455e-bdeb-d2a3ffae2ce9" providerId="ADAL" clId="{169AF6FD-E4F5-43C8-BEE6-B21C2FFF233C}" dt="2025-11-11T06:59:26.225" v="1257" actId="478"/>
          <ac:picMkLst>
            <pc:docMk/>
            <pc:sldMk cId="0" sldId="270"/>
            <ac:picMk id="144" creationId="{C334C87E-D8C7-4D68-94B6-FD59B64F2BE9}"/>
          </ac:picMkLst>
        </pc:picChg>
        <pc:picChg chg="add del mod">
          <ac:chgData name="Sharma, Kanav (THCM)" userId="fd198683-9018-455e-bdeb-d2a3ffae2ce9" providerId="ADAL" clId="{169AF6FD-E4F5-43C8-BEE6-B21C2FFF233C}" dt="2025-11-11T06:59:26.225" v="1257" actId="478"/>
          <ac:picMkLst>
            <pc:docMk/>
            <pc:sldMk cId="0" sldId="270"/>
            <ac:picMk id="145" creationId="{DC945842-DDD5-4003-A82D-3BA147B6CE7F}"/>
          </ac:picMkLst>
        </pc:picChg>
        <pc:picChg chg="add del mod">
          <ac:chgData name="Sharma, Kanav (THCM)" userId="fd198683-9018-455e-bdeb-d2a3ffae2ce9" providerId="ADAL" clId="{169AF6FD-E4F5-43C8-BEE6-B21C2FFF233C}" dt="2025-11-11T06:59:26.225" v="1257" actId="478"/>
          <ac:picMkLst>
            <pc:docMk/>
            <pc:sldMk cId="0" sldId="270"/>
            <ac:picMk id="146" creationId="{C1A866D0-DBB6-4F14-BC98-39B43C644DA7}"/>
          </ac:picMkLst>
        </pc:picChg>
        <pc:picChg chg="add del mod">
          <ac:chgData name="Sharma, Kanav (THCM)" userId="fd198683-9018-455e-bdeb-d2a3ffae2ce9" providerId="ADAL" clId="{169AF6FD-E4F5-43C8-BEE6-B21C2FFF233C}" dt="2025-11-11T06:59:26.225" v="1257" actId="478"/>
          <ac:picMkLst>
            <pc:docMk/>
            <pc:sldMk cId="0" sldId="270"/>
            <ac:picMk id="147" creationId="{80CDD856-AE41-4811-8CBD-2126B41465DF}"/>
          </ac:picMkLst>
        </pc:picChg>
        <pc:picChg chg="add del mod">
          <ac:chgData name="Sharma, Kanav (THCM)" userId="fd198683-9018-455e-bdeb-d2a3ffae2ce9" providerId="ADAL" clId="{169AF6FD-E4F5-43C8-BEE6-B21C2FFF233C}" dt="2025-11-11T06:59:26.225" v="1257" actId="478"/>
          <ac:picMkLst>
            <pc:docMk/>
            <pc:sldMk cId="0" sldId="270"/>
            <ac:picMk id="148" creationId="{1ABA9FA5-78AF-40D2-9D7A-A7C909D45289}"/>
          </ac:picMkLst>
        </pc:picChg>
        <pc:picChg chg="add del mod">
          <ac:chgData name="Sharma, Kanav (THCM)" userId="fd198683-9018-455e-bdeb-d2a3ffae2ce9" providerId="ADAL" clId="{169AF6FD-E4F5-43C8-BEE6-B21C2FFF233C}" dt="2025-11-11T06:59:29.159" v="1258" actId="478"/>
          <ac:picMkLst>
            <pc:docMk/>
            <pc:sldMk cId="0" sldId="270"/>
            <ac:picMk id="149" creationId="{486F5DD6-8705-4AF4-A31C-0D8F7054CAE4}"/>
          </ac:picMkLst>
        </pc:picChg>
        <pc:picChg chg="add del mod">
          <ac:chgData name="Sharma, Kanav (THCM)" userId="fd198683-9018-455e-bdeb-d2a3ffae2ce9" providerId="ADAL" clId="{169AF6FD-E4F5-43C8-BEE6-B21C2FFF233C}" dt="2025-11-11T06:59:29.159" v="1258" actId="478"/>
          <ac:picMkLst>
            <pc:docMk/>
            <pc:sldMk cId="0" sldId="270"/>
            <ac:picMk id="150" creationId="{406C00C8-A640-4730-97B5-67A1D52DA625}"/>
          </ac:picMkLst>
        </pc:picChg>
        <pc:picChg chg="add del mod">
          <ac:chgData name="Sharma, Kanav (THCM)" userId="fd198683-9018-455e-bdeb-d2a3ffae2ce9" providerId="ADAL" clId="{169AF6FD-E4F5-43C8-BEE6-B21C2FFF233C}" dt="2025-11-11T06:59:26.225" v="1257" actId="478"/>
          <ac:picMkLst>
            <pc:docMk/>
            <pc:sldMk cId="0" sldId="270"/>
            <ac:picMk id="151" creationId="{906CCD2B-7F90-4AC9-B433-FE5F0E3FCD98}"/>
          </ac:picMkLst>
        </pc:picChg>
        <pc:picChg chg="add del mod">
          <ac:chgData name="Sharma, Kanav (THCM)" userId="fd198683-9018-455e-bdeb-d2a3ffae2ce9" providerId="ADAL" clId="{169AF6FD-E4F5-43C8-BEE6-B21C2FFF233C}" dt="2025-11-11T06:59:26.225" v="1257" actId="478"/>
          <ac:picMkLst>
            <pc:docMk/>
            <pc:sldMk cId="0" sldId="270"/>
            <ac:picMk id="152" creationId="{65D70C33-CBCD-4300-97C8-C6AEDBE9BAE6}"/>
          </ac:picMkLst>
        </pc:picChg>
        <pc:picChg chg="add del mod">
          <ac:chgData name="Sharma, Kanav (THCM)" userId="fd198683-9018-455e-bdeb-d2a3ffae2ce9" providerId="ADAL" clId="{169AF6FD-E4F5-43C8-BEE6-B21C2FFF233C}" dt="2025-11-11T06:59:26.225" v="1257" actId="478"/>
          <ac:picMkLst>
            <pc:docMk/>
            <pc:sldMk cId="0" sldId="270"/>
            <ac:picMk id="153" creationId="{E87B1F82-0D5E-4577-8DC8-36AB6C12EB7E}"/>
          </ac:picMkLst>
        </pc:picChg>
        <pc:picChg chg="add del mod">
          <ac:chgData name="Sharma, Kanav (THCM)" userId="fd198683-9018-455e-bdeb-d2a3ffae2ce9" providerId="ADAL" clId="{169AF6FD-E4F5-43C8-BEE6-B21C2FFF233C}" dt="2025-11-11T06:59:29.159" v="1258" actId="478"/>
          <ac:picMkLst>
            <pc:docMk/>
            <pc:sldMk cId="0" sldId="270"/>
            <ac:picMk id="154" creationId="{4D6E566D-FC0A-4371-8534-07CDF75158D1}"/>
          </ac:picMkLst>
        </pc:picChg>
        <pc:picChg chg="add del mod">
          <ac:chgData name="Sharma, Kanav (THCM)" userId="fd198683-9018-455e-bdeb-d2a3ffae2ce9" providerId="ADAL" clId="{169AF6FD-E4F5-43C8-BEE6-B21C2FFF233C}" dt="2025-11-11T05:40:38.560" v="1194" actId="478"/>
          <ac:picMkLst>
            <pc:docMk/>
            <pc:sldMk cId="0" sldId="270"/>
            <ac:picMk id="155" creationId="{88A5F3AB-EBFD-4EF9-BD5B-F220CCB43911}"/>
          </ac:picMkLst>
        </pc:picChg>
        <pc:picChg chg="add del mod">
          <ac:chgData name="Sharma, Kanav (THCM)" userId="fd198683-9018-455e-bdeb-d2a3ffae2ce9" providerId="ADAL" clId="{169AF6FD-E4F5-43C8-BEE6-B21C2FFF233C}" dt="2025-11-11T05:40:37.457" v="1193" actId="478"/>
          <ac:picMkLst>
            <pc:docMk/>
            <pc:sldMk cId="0" sldId="270"/>
            <ac:picMk id="156" creationId="{6D912D25-91E2-463C-ABA4-B5F2C9529DD4}"/>
          </ac:picMkLst>
        </pc:picChg>
        <pc:picChg chg="add del mod">
          <ac:chgData name="Sharma, Kanav (THCM)" userId="fd198683-9018-455e-bdeb-d2a3ffae2ce9" providerId="ADAL" clId="{169AF6FD-E4F5-43C8-BEE6-B21C2FFF233C}" dt="2025-11-11T05:40:35.089" v="1190" actId="478"/>
          <ac:picMkLst>
            <pc:docMk/>
            <pc:sldMk cId="0" sldId="270"/>
            <ac:picMk id="157" creationId="{4E942FA0-E2A5-4FFC-9329-13E28BDAA520}"/>
          </ac:picMkLst>
        </pc:picChg>
        <pc:picChg chg="add del mod">
          <ac:chgData name="Sharma, Kanav (THCM)" userId="fd198683-9018-455e-bdeb-d2a3ffae2ce9" providerId="ADAL" clId="{169AF6FD-E4F5-43C8-BEE6-B21C2FFF233C}" dt="2025-11-11T05:40:36.636" v="1192" actId="478"/>
          <ac:picMkLst>
            <pc:docMk/>
            <pc:sldMk cId="0" sldId="270"/>
            <ac:picMk id="158" creationId="{B4743E77-5A6D-4458-AE11-5795349B4520}"/>
          </ac:picMkLst>
        </pc:picChg>
        <pc:picChg chg="add del mod">
          <ac:chgData name="Sharma, Kanav (THCM)" userId="fd198683-9018-455e-bdeb-d2a3ffae2ce9" providerId="ADAL" clId="{169AF6FD-E4F5-43C8-BEE6-B21C2FFF233C}" dt="2025-11-11T05:40:34.140" v="1189" actId="478"/>
          <ac:picMkLst>
            <pc:docMk/>
            <pc:sldMk cId="0" sldId="270"/>
            <ac:picMk id="159" creationId="{519DA737-183E-43BA-B211-F574FA1EE57E}"/>
          </ac:picMkLst>
        </pc:picChg>
        <pc:picChg chg="add del mod">
          <ac:chgData name="Sharma, Kanav (THCM)" userId="fd198683-9018-455e-bdeb-d2a3ffae2ce9" providerId="ADAL" clId="{169AF6FD-E4F5-43C8-BEE6-B21C2FFF233C}" dt="2025-11-11T05:40:33.729" v="1188" actId="478"/>
          <ac:picMkLst>
            <pc:docMk/>
            <pc:sldMk cId="0" sldId="270"/>
            <ac:picMk id="160" creationId="{474537C0-957D-4D36-A669-B25788396FE5}"/>
          </ac:picMkLst>
        </pc:picChg>
        <pc:picChg chg="add del mod">
          <ac:chgData name="Sharma, Kanav (THCM)" userId="fd198683-9018-455e-bdeb-d2a3ffae2ce9" providerId="ADAL" clId="{169AF6FD-E4F5-43C8-BEE6-B21C2FFF233C}" dt="2025-11-11T05:40:32.618" v="1186" actId="478"/>
          <ac:picMkLst>
            <pc:docMk/>
            <pc:sldMk cId="0" sldId="270"/>
            <ac:picMk id="161" creationId="{3101E969-01C6-4445-97F1-58F8677F0A66}"/>
          </ac:picMkLst>
        </pc:picChg>
        <pc:picChg chg="add del mod">
          <ac:chgData name="Sharma, Kanav (THCM)" userId="fd198683-9018-455e-bdeb-d2a3ffae2ce9" providerId="ADAL" clId="{169AF6FD-E4F5-43C8-BEE6-B21C2FFF233C}" dt="2025-11-11T05:40:35.933" v="1191" actId="478"/>
          <ac:picMkLst>
            <pc:docMk/>
            <pc:sldMk cId="0" sldId="270"/>
            <ac:picMk id="162" creationId="{33726C11-F2F6-4FB2-8517-83F0695FD285}"/>
          </ac:picMkLst>
        </pc:picChg>
        <pc:picChg chg="add del mod">
          <ac:chgData name="Sharma, Kanav (THCM)" userId="fd198683-9018-455e-bdeb-d2a3ffae2ce9" providerId="ADAL" clId="{169AF6FD-E4F5-43C8-BEE6-B21C2FFF233C}" dt="2025-11-11T05:35:45.337" v="1172"/>
          <ac:picMkLst>
            <pc:docMk/>
            <pc:sldMk cId="0" sldId="270"/>
            <ac:picMk id="164" creationId="{05061683-7147-4C15-A443-91446C9FC672}"/>
          </ac:picMkLst>
        </pc:picChg>
        <pc:picChg chg="add del mod">
          <ac:chgData name="Sharma, Kanav (THCM)" userId="fd198683-9018-455e-bdeb-d2a3ffae2ce9" providerId="ADAL" clId="{169AF6FD-E4F5-43C8-BEE6-B21C2FFF233C}" dt="2025-11-11T05:35:45.337" v="1172"/>
          <ac:picMkLst>
            <pc:docMk/>
            <pc:sldMk cId="0" sldId="270"/>
            <ac:picMk id="165" creationId="{1FD38EE3-F0A0-4F9D-9190-A479B35ABC77}"/>
          </ac:picMkLst>
        </pc:picChg>
        <pc:picChg chg="add del mod">
          <ac:chgData name="Sharma, Kanav (THCM)" userId="fd198683-9018-455e-bdeb-d2a3ffae2ce9" providerId="ADAL" clId="{169AF6FD-E4F5-43C8-BEE6-B21C2FFF233C}" dt="2025-11-11T05:35:45.337" v="1172"/>
          <ac:picMkLst>
            <pc:docMk/>
            <pc:sldMk cId="0" sldId="270"/>
            <ac:picMk id="166" creationId="{445DDA63-05AD-421C-A34C-FB9B8A2A449C}"/>
          </ac:picMkLst>
        </pc:picChg>
        <pc:picChg chg="add del mod">
          <ac:chgData name="Sharma, Kanav (THCM)" userId="fd198683-9018-455e-bdeb-d2a3ffae2ce9" providerId="ADAL" clId="{169AF6FD-E4F5-43C8-BEE6-B21C2FFF233C}" dt="2025-11-11T05:35:45.337" v="1172"/>
          <ac:picMkLst>
            <pc:docMk/>
            <pc:sldMk cId="0" sldId="270"/>
            <ac:picMk id="167" creationId="{F21AD36B-B7C6-4B37-99CA-0C8EC0F54007}"/>
          </ac:picMkLst>
        </pc:picChg>
        <pc:picChg chg="add del mod">
          <ac:chgData name="Sharma, Kanav (THCM)" userId="fd198683-9018-455e-bdeb-d2a3ffae2ce9" providerId="ADAL" clId="{169AF6FD-E4F5-43C8-BEE6-B21C2FFF233C}" dt="2025-11-11T05:35:45.337" v="1172"/>
          <ac:picMkLst>
            <pc:docMk/>
            <pc:sldMk cId="0" sldId="270"/>
            <ac:picMk id="168" creationId="{20B134F0-D8C6-43B2-8162-D8F016C4D364}"/>
          </ac:picMkLst>
        </pc:picChg>
        <pc:picChg chg="add del mod">
          <ac:chgData name="Sharma, Kanav (THCM)" userId="fd198683-9018-455e-bdeb-d2a3ffae2ce9" providerId="ADAL" clId="{169AF6FD-E4F5-43C8-BEE6-B21C2FFF233C}" dt="2025-11-11T05:35:45.337" v="1172"/>
          <ac:picMkLst>
            <pc:docMk/>
            <pc:sldMk cId="0" sldId="270"/>
            <ac:picMk id="169" creationId="{1D62D360-FDD0-40D7-A70A-34B53695A379}"/>
          </ac:picMkLst>
        </pc:picChg>
        <pc:picChg chg="add del mod">
          <ac:chgData name="Sharma, Kanav (THCM)" userId="fd198683-9018-455e-bdeb-d2a3ffae2ce9" providerId="ADAL" clId="{169AF6FD-E4F5-43C8-BEE6-B21C2FFF233C}" dt="2025-11-11T05:35:45.337" v="1172"/>
          <ac:picMkLst>
            <pc:docMk/>
            <pc:sldMk cId="0" sldId="270"/>
            <ac:picMk id="170" creationId="{505B4671-937B-42E4-B69E-FAB514E6F53B}"/>
          </ac:picMkLst>
        </pc:picChg>
        <pc:picChg chg="add del mod">
          <ac:chgData name="Sharma, Kanav (THCM)" userId="fd198683-9018-455e-bdeb-d2a3ffae2ce9" providerId="ADAL" clId="{169AF6FD-E4F5-43C8-BEE6-B21C2FFF233C}" dt="2025-11-11T05:35:45.337" v="1172"/>
          <ac:picMkLst>
            <pc:docMk/>
            <pc:sldMk cId="0" sldId="270"/>
            <ac:picMk id="171" creationId="{E3C8B364-C713-46BD-8206-B0FA8975E22D}"/>
          </ac:picMkLst>
        </pc:picChg>
        <pc:picChg chg="add del mod">
          <ac:chgData name="Sharma, Kanav (THCM)" userId="fd198683-9018-455e-bdeb-d2a3ffae2ce9" providerId="ADAL" clId="{169AF6FD-E4F5-43C8-BEE6-B21C2FFF233C}" dt="2025-11-11T05:35:45.337" v="1172"/>
          <ac:picMkLst>
            <pc:docMk/>
            <pc:sldMk cId="0" sldId="270"/>
            <ac:picMk id="172" creationId="{3655F629-8970-4ADA-AB37-32469F1C7A63}"/>
          </ac:picMkLst>
        </pc:picChg>
        <pc:picChg chg="add del mod">
          <ac:chgData name="Sharma, Kanav (THCM)" userId="fd198683-9018-455e-bdeb-d2a3ffae2ce9" providerId="ADAL" clId="{169AF6FD-E4F5-43C8-BEE6-B21C2FFF233C}" dt="2025-11-11T05:35:45.337" v="1172"/>
          <ac:picMkLst>
            <pc:docMk/>
            <pc:sldMk cId="0" sldId="270"/>
            <ac:picMk id="173" creationId="{4D5EC071-273C-44EF-AA2C-C0ED82E7574E}"/>
          </ac:picMkLst>
        </pc:picChg>
        <pc:picChg chg="add del mod">
          <ac:chgData name="Sharma, Kanav (THCM)" userId="fd198683-9018-455e-bdeb-d2a3ffae2ce9" providerId="ADAL" clId="{169AF6FD-E4F5-43C8-BEE6-B21C2FFF233C}" dt="2025-11-11T05:35:45.337" v="1172"/>
          <ac:picMkLst>
            <pc:docMk/>
            <pc:sldMk cId="0" sldId="270"/>
            <ac:picMk id="174" creationId="{912550F3-3DA7-4BA5-82D1-DD57F4BEB244}"/>
          </ac:picMkLst>
        </pc:picChg>
        <pc:picChg chg="add del mod">
          <ac:chgData name="Sharma, Kanav (THCM)" userId="fd198683-9018-455e-bdeb-d2a3ffae2ce9" providerId="ADAL" clId="{169AF6FD-E4F5-43C8-BEE6-B21C2FFF233C}" dt="2025-11-11T06:59:23.431" v="1256" actId="478"/>
          <ac:picMkLst>
            <pc:docMk/>
            <pc:sldMk cId="0" sldId="270"/>
            <ac:picMk id="175" creationId="{3057E7FC-972E-43A2-A3EE-064B1D37C7E4}"/>
          </ac:picMkLst>
        </pc:picChg>
        <pc:picChg chg="add del mod">
          <ac:chgData name="Sharma, Kanav (THCM)" userId="fd198683-9018-455e-bdeb-d2a3ffae2ce9" providerId="ADAL" clId="{169AF6FD-E4F5-43C8-BEE6-B21C2FFF233C}" dt="2025-11-11T06:59:23.431" v="1256" actId="478"/>
          <ac:picMkLst>
            <pc:docMk/>
            <pc:sldMk cId="0" sldId="270"/>
            <ac:picMk id="176" creationId="{8A568976-A41D-43C4-B0C7-0427020D0C42}"/>
          </ac:picMkLst>
        </pc:picChg>
        <pc:picChg chg="add del mod">
          <ac:chgData name="Sharma, Kanav (THCM)" userId="fd198683-9018-455e-bdeb-d2a3ffae2ce9" providerId="ADAL" clId="{169AF6FD-E4F5-43C8-BEE6-B21C2FFF233C}" dt="2025-11-11T06:59:23.431" v="1256" actId="478"/>
          <ac:picMkLst>
            <pc:docMk/>
            <pc:sldMk cId="0" sldId="270"/>
            <ac:picMk id="177" creationId="{0715B181-98AB-49BA-82D7-35403A69B16D}"/>
          </ac:picMkLst>
        </pc:picChg>
        <pc:picChg chg="add del mod">
          <ac:chgData name="Sharma, Kanav (THCM)" userId="fd198683-9018-455e-bdeb-d2a3ffae2ce9" providerId="ADAL" clId="{169AF6FD-E4F5-43C8-BEE6-B21C2FFF233C}" dt="2025-11-11T06:59:17.968" v="1255" actId="478"/>
          <ac:picMkLst>
            <pc:docMk/>
            <pc:sldMk cId="0" sldId="270"/>
            <ac:picMk id="178" creationId="{F6A1A693-9B99-4B68-9084-710103B75E5B}"/>
          </ac:picMkLst>
        </pc:picChg>
        <pc:picChg chg="add del mod">
          <ac:chgData name="Sharma, Kanav (THCM)" userId="fd198683-9018-455e-bdeb-d2a3ffae2ce9" providerId="ADAL" clId="{169AF6FD-E4F5-43C8-BEE6-B21C2FFF233C}" dt="2025-11-11T06:59:17.968" v="1255" actId="478"/>
          <ac:picMkLst>
            <pc:docMk/>
            <pc:sldMk cId="0" sldId="270"/>
            <ac:picMk id="179" creationId="{4C5686C1-7B31-4BE0-8E8A-9CAF07A18A51}"/>
          </ac:picMkLst>
        </pc:picChg>
        <pc:picChg chg="add del mod">
          <ac:chgData name="Sharma, Kanav (THCM)" userId="fd198683-9018-455e-bdeb-d2a3ffae2ce9" providerId="ADAL" clId="{169AF6FD-E4F5-43C8-BEE6-B21C2FFF233C}" dt="2025-11-11T05:41:54.431" v="1206" actId="478"/>
          <ac:picMkLst>
            <pc:docMk/>
            <pc:sldMk cId="0" sldId="270"/>
            <ac:picMk id="180" creationId="{76E2CA8E-0AF2-4327-A852-DC3291118B7B}"/>
          </ac:picMkLst>
        </pc:picChg>
        <pc:picChg chg="add del mod">
          <ac:chgData name="Sharma, Kanav (THCM)" userId="fd198683-9018-455e-bdeb-d2a3ffae2ce9" providerId="ADAL" clId="{169AF6FD-E4F5-43C8-BEE6-B21C2FFF233C}" dt="2025-11-11T06:59:23.431" v="1256" actId="478"/>
          <ac:picMkLst>
            <pc:docMk/>
            <pc:sldMk cId="0" sldId="270"/>
            <ac:picMk id="181" creationId="{6900CC69-3C2C-47FD-A39B-1A775A6B89AB}"/>
          </ac:picMkLst>
        </pc:picChg>
        <pc:picChg chg="add del mod">
          <ac:chgData name="Sharma, Kanav (THCM)" userId="fd198683-9018-455e-bdeb-d2a3ffae2ce9" providerId="ADAL" clId="{169AF6FD-E4F5-43C8-BEE6-B21C2FFF233C}" dt="2025-11-11T06:59:17.968" v="1255" actId="478"/>
          <ac:picMkLst>
            <pc:docMk/>
            <pc:sldMk cId="0" sldId="270"/>
            <ac:picMk id="182" creationId="{50B0D2FB-549D-4942-837D-18B124AC1909}"/>
          </ac:picMkLst>
        </pc:picChg>
        <pc:picChg chg="add del mod">
          <ac:chgData name="Sharma, Kanav (THCM)" userId="fd198683-9018-455e-bdeb-d2a3ffae2ce9" providerId="ADAL" clId="{169AF6FD-E4F5-43C8-BEE6-B21C2FFF233C}" dt="2025-11-11T06:59:23.431" v="1256" actId="478"/>
          <ac:picMkLst>
            <pc:docMk/>
            <pc:sldMk cId="0" sldId="270"/>
            <ac:picMk id="183" creationId="{D3539A06-960A-4AFD-AADB-E01AFEDF5735}"/>
          </ac:picMkLst>
        </pc:picChg>
        <pc:picChg chg="add del mod">
          <ac:chgData name="Sharma, Kanav (THCM)" userId="fd198683-9018-455e-bdeb-d2a3ffae2ce9" providerId="ADAL" clId="{169AF6FD-E4F5-43C8-BEE6-B21C2FFF233C}" dt="2025-11-11T06:59:23.431" v="1256" actId="478"/>
          <ac:picMkLst>
            <pc:docMk/>
            <pc:sldMk cId="0" sldId="270"/>
            <ac:picMk id="185" creationId="{00034762-1DE0-46C5-8EF9-11778DDFBCC1}"/>
          </ac:picMkLst>
        </pc:picChg>
        <pc:picChg chg="add del mod">
          <ac:chgData name="Sharma, Kanav (THCM)" userId="fd198683-9018-455e-bdeb-d2a3ffae2ce9" providerId="ADAL" clId="{169AF6FD-E4F5-43C8-BEE6-B21C2FFF233C}" dt="2025-11-11T06:59:17.968" v="1255" actId="478"/>
          <ac:picMkLst>
            <pc:docMk/>
            <pc:sldMk cId="0" sldId="270"/>
            <ac:picMk id="186" creationId="{11188650-07A0-4223-BB4C-0C2D0751AB06}"/>
          </ac:picMkLst>
        </pc:picChg>
        <pc:picChg chg="add del mod">
          <ac:chgData name="Sharma, Kanav (THCM)" userId="fd198683-9018-455e-bdeb-d2a3ffae2ce9" providerId="ADAL" clId="{169AF6FD-E4F5-43C8-BEE6-B21C2FFF233C}" dt="2025-11-11T06:59:17.968" v="1255" actId="478"/>
          <ac:picMkLst>
            <pc:docMk/>
            <pc:sldMk cId="0" sldId="270"/>
            <ac:picMk id="187" creationId="{DB33C735-1521-4AA6-B57D-382578F48847}"/>
          </ac:picMkLst>
        </pc:picChg>
        <pc:picChg chg="add del mod">
          <ac:chgData name="Sharma, Kanav (THCM)" userId="fd198683-9018-455e-bdeb-d2a3ffae2ce9" providerId="ADAL" clId="{169AF6FD-E4F5-43C8-BEE6-B21C2FFF233C}" dt="2025-11-11T06:59:17.968" v="1255" actId="478"/>
          <ac:picMkLst>
            <pc:docMk/>
            <pc:sldMk cId="0" sldId="270"/>
            <ac:picMk id="188" creationId="{E60573B2-C1BA-4888-B868-5BB578C9003B}"/>
          </ac:picMkLst>
        </pc:picChg>
        <pc:picChg chg="add del mod">
          <ac:chgData name="Sharma, Kanav (THCM)" userId="fd198683-9018-455e-bdeb-d2a3ffae2ce9" providerId="ADAL" clId="{169AF6FD-E4F5-43C8-BEE6-B21C2FFF233C}" dt="2025-11-11T06:59:17.968" v="1255" actId="478"/>
          <ac:picMkLst>
            <pc:docMk/>
            <pc:sldMk cId="0" sldId="270"/>
            <ac:picMk id="189" creationId="{B3C30311-A7C6-414D-A704-7FFE2F1FDC15}"/>
          </ac:picMkLst>
        </pc:picChg>
        <pc:picChg chg="add del mod">
          <ac:chgData name="Sharma, Kanav (THCM)" userId="fd198683-9018-455e-bdeb-d2a3ffae2ce9" providerId="ADAL" clId="{169AF6FD-E4F5-43C8-BEE6-B21C2FFF233C}" dt="2025-11-11T06:59:17.968" v="1255" actId="478"/>
          <ac:picMkLst>
            <pc:docMk/>
            <pc:sldMk cId="0" sldId="270"/>
            <ac:picMk id="190" creationId="{C9A6BD09-0F0B-4688-88AA-C9A49D983206}"/>
          </ac:picMkLst>
        </pc:picChg>
        <pc:picChg chg="add del mod">
          <ac:chgData name="Sharma, Kanav (THCM)" userId="fd198683-9018-455e-bdeb-d2a3ffae2ce9" providerId="ADAL" clId="{169AF6FD-E4F5-43C8-BEE6-B21C2FFF233C}" dt="2025-11-11T06:59:17.968" v="1255" actId="478"/>
          <ac:picMkLst>
            <pc:docMk/>
            <pc:sldMk cId="0" sldId="270"/>
            <ac:picMk id="191" creationId="{2664655B-FB6D-4629-84E6-7EAF10F3EDE0}"/>
          </ac:picMkLst>
        </pc:picChg>
        <pc:picChg chg="add del mod">
          <ac:chgData name="Sharma, Kanav (THCM)" userId="fd198683-9018-455e-bdeb-d2a3ffae2ce9" providerId="ADAL" clId="{169AF6FD-E4F5-43C8-BEE6-B21C2FFF233C}" dt="2025-11-11T06:59:17.968" v="1255" actId="478"/>
          <ac:picMkLst>
            <pc:docMk/>
            <pc:sldMk cId="0" sldId="270"/>
            <ac:picMk id="192" creationId="{30C48D36-6990-414E-8284-7E82948817A6}"/>
          </ac:picMkLst>
        </pc:picChg>
        <pc:picChg chg="add del mod">
          <ac:chgData name="Sharma, Kanav (THCM)" userId="fd198683-9018-455e-bdeb-d2a3ffae2ce9" providerId="ADAL" clId="{169AF6FD-E4F5-43C8-BEE6-B21C2FFF233C}" dt="2025-11-11T06:59:23.431" v="1256" actId="478"/>
          <ac:picMkLst>
            <pc:docMk/>
            <pc:sldMk cId="0" sldId="270"/>
            <ac:picMk id="193" creationId="{7ABBC205-0115-4193-9FF6-2B1369CF55B8}"/>
          </ac:picMkLst>
        </pc:picChg>
        <pc:picChg chg="add del mod">
          <ac:chgData name="Sharma, Kanav (THCM)" userId="fd198683-9018-455e-bdeb-d2a3ffae2ce9" providerId="ADAL" clId="{169AF6FD-E4F5-43C8-BEE6-B21C2FFF233C}" dt="2025-11-11T05:42:07.730" v="1208" actId="478"/>
          <ac:picMkLst>
            <pc:docMk/>
            <pc:sldMk cId="0" sldId="270"/>
            <ac:picMk id="194" creationId="{649477A1-E01B-4FEC-B7BF-960AB9AC49B7}"/>
          </ac:picMkLst>
        </pc:picChg>
        <pc:picChg chg="add del mod modCrop">
          <ac:chgData name="Sharma, Kanav (THCM)" userId="fd198683-9018-455e-bdeb-d2a3ffae2ce9" providerId="ADAL" clId="{169AF6FD-E4F5-43C8-BEE6-B21C2FFF233C}" dt="2025-11-11T08:15:23.455" v="1289" actId="478"/>
          <ac:picMkLst>
            <pc:docMk/>
            <pc:sldMk cId="0" sldId="270"/>
            <ac:picMk id="195" creationId="{11BE161E-1A09-4D6B-BAC5-38C7553A6AB7}"/>
          </ac:picMkLst>
        </pc:picChg>
        <pc:picChg chg="add mod modCrop">
          <ac:chgData name="Sharma, Kanav (THCM)" userId="fd198683-9018-455e-bdeb-d2a3ffae2ce9" providerId="ADAL" clId="{169AF6FD-E4F5-43C8-BEE6-B21C2FFF233C}" dt="2025-11-11T08:16:18.585" v="1299" actId="164"/>
          <ac:picMkLst>
            <pc:docMk/>
            <pc:sldMk cId="0" sldId="270"/>
            <ac:picMk id="196" creationId="{DD925FB7-63FF-437B-9971-C7C9388D47E5}"/>
          </ac:picMkLst>
        </pc:picChg>
      </pc:sldChg>
      <pc:sldChg chg="modSp mod">
        <pc:chgData name="Sharma, Kanav (THCM)" userId="fd198683-9018-455e-bdeb-d2a3ffae2ce9" providerId="ADAL" clId="{169AF6FD-E4F5-43C8-BEE6-B21C2FFF233C}" dt="2025-11-10T06:09:11.769" v="446" actId="1076"/>
        <pc:sldMkLst>
          <pc:docMk/>
          <pc:sldMk cId="0" sldId="275"/>
        </pc:sldMkLst>
        <pc:spChg chg="mod">
          <ac:chgData name="Sharma, Kanav (THCM)" userId="fd198683-9018-455e-bdeb-d2a3ffae2ce9" providerId="ADAL" clId="{169AF6FD-E4F5-43C8-BEE6-B21C2FFF233C}" dt="2025-11-10T06:09:11.769" v="446" actId="1076"/>
          <ac:spMkLst>
            <pc:docMk/>
            <pc:sldMk cId="0" sldId="275"/>
            <ac:spMk id="7" creationId="{00000000-0000-0000-0000-000000000000}"/>
          </ac:spMkLst>
        </pc:spChg>
      </pc:sldChg>
      <pc:sldChg chg="addSp delSp modSp mod">
        <pc:chgData name="Sharma, Kanav (THCM)" userId="fd198683-9018-455e-bdeb-d2a3ffae2ce9" providerId="ADAL" clId="{169AF6FD-E4F5-43C8-BEE6-B21C2FFF233C}" dt="2025-11-10T06:22:36.382" v="490" actId="478"/>
        <pc:sldMkLst>
          <pc:docMk/>
          <pc:sldMk cId="0" sldId="276"/>
        </pc:sldMkLst>
        <pc:spChg chg="mod">
          <ac:chgData name="Sharma, Kanav (THCM)" userId="fd198683-9018-455e-bdeb-d2a3ffae2ce9" providerId="ADAL" clId="{169AF6FD-E4F5-43C8-BEE6-B21C2FFF233C}" dt="2025-11-10T06:21:44.209" v="489" actId="14100"/>
          <ac:spMkLst>
            <pc:docMk/>
            <pc:sldMk cId="0" sldId="276"/>
            <ac:spMk id="9" creationId="{00000000-0000-0000-0000-000000000000}"/>
          </ac:spMkLst>
        </pc:spChg>
        <pc:spChg chg="del">
          <ac:chgData name="Sharma, Kanav (THCM)" userId="fd198683-9018-455e-bdeb-d2a3ffae2ce9" providerId="ADAL" clId="{169AF6FD-E4F5-43C8-BEE6-B21C2FFF233C}" dt="2025-11-05T12:00:03.886" v="9" actId="478"/>
          <ac:spMkLst>
            <pc:docMk/>
            <pc:sldMk cId="0" sldId="276"/>
            <ac:spMk id="45" creationId="{00000000-0000-0000-0000-000000000000}"/>
          </ac:spMkLst>
        </pc:spChg>
        <pc:picChg chg="add del mod modCrop">
          <ac:chgData name="Sharma, Kanav (THCM)" userId="fd198683-9018-455e-bdeb-d2a3ffae2ce9" providerId="ADAL" clId="{169AF6FD-E4F5-43C8-BEE6-B21C2FFF233C}" dt="2025-11-10T06:22:36.382" v="490" actId="478"/>
          <ac:picMkLst>
            <pc:docMk/>
            <pc:sldMk cId="0" sldId="276"/>
            <ac:picMk id="8" creationId="{5565257C-E664-4B3C-B7D2-8C6D1D96A8A1}"/>
          </ac:picMkLst>
        </pc:picChg>
        <pc:picChg chg="add mod modCrop">
          <ac:chgData name="Sharma, Kanav (THCM)" userId="fd198683-9018-455e-bdeb-d2a3ffae2ce9" providerId="ADAL" clId="{169AF6FD-E4F5-43C8-BEE6-B21C2FFF233C}" dt="2025-11-10T06:18:27.863" v="465" actId="1582"/>
          <ac:picMkLst>
            <pc:docMk/>
            <pc:sldMk cId="0" sldId="276"/>
            <ac:picMk id="45" creationId="{3F6BDAAF-59FA-4A75-BC67-8DFA87DA957F}"/>
          </ac:picMkLst>
        </pc:picChg>
        <pc:picChg chg="add mod modCrop">
          <ac:chgData name="Sharma, Kanav (THCM)" userId="fd198683-9018-455e-bdeb-d2a3ffae2ce9" providerId="ADAL" clId="{169AF6FD-E4F5-43C8-BEE6-B21C2FFF233C}" dt="2025-11-10T06:20:42.081" v="482" actId="1582"/>
          <ac:picMkLst>
            <pc:docMk/>
            <pc:sldMk cId="0" sldId="276"/>
            <ac:picMk id="55" creationId="{4BEA9345-5F37-46F0-B22A-1C537CEE8B1A}"/>
          </ac:picMkLst>
        </pc:picChg>
      </pc:sldChg>
      <pc:sldChg chg="modSp mod">
        <pc:chgData name="Sharma, Kanav (THCM)" userId="fd198683-9018-455e-bdeb-d2a3ffae2ce9" providerId="ADAL" clId="{169AF6FD-E4F5-43C8-BEE6-B21C2FFF233C}" dt="2025-11-05T11:42:10.390" v="8" actId="14100"/>
        <pc:sldMkLst>
          <pc:docMk/>
          <pc:sldMk cId="0" sldId="278"/>
        </pc:sldMkLst>
        <pc:spChg chg="mod">
          <ac:chgData name="Sharma, Kanav (THCM)" userId="fd198683-9018-455e-bdeb-d2a3ffae2ce9" providerId="ADAL" clId="{169AF6FD-E4F5-43C8-BEE6-B21C2FFF233C}" dt="2025-11-05T11:42:10.390" v="8" actId="14100"/>
          <ac:spMkLst>
            <pc:docMk/>
            <pc:sldMk cId="0" sldId="278"/>
            <ac:spMk id="11" creationId="{00000000-0000-0000-0000-000000000000}"/>
          </ac:spMkLst>
        </pc:spChg>
      </pc:sldChg>
      <pc:sldChg chg="modSp mod">
        <pc:chgData name="Sharma, Kanav (THCM)" userId="fd198683-9018-455e-bdeb-d2a3ffae2ce9" providerId="ADAL" clId="{169AF6FD-E4F5-43C8-BEE6-B21C2FFF233C}" dt="2025-11-05T11:42:01.959" v="7" actId="12789"/>
        <pc:sldMkLst>
          <pc:docMk/>
          <pc:sldMk cId="0" sldId="279"/>
        </pc:sldMkLst>
        <pc:spChg chg="mod">
          <ac:chgData name="Sharma, Kanav (THCM)" userId="fd198683-9018-455e-bdeb-d2a3ffae2ce9" providerId="ADAL" clId="{169AF6FD-E4F5-43C8-BEE6-B21C2FFF233C}" dt="2025-11-05T11:42:01.959" v="7" actId="12789"/>
          <ac:spMkLst>
            <pc:docMk/>
            <pc:sldMk cId="0" sldId="279"/>
            <ac:spMk id="10" creationId="{00000000-0000-0000-0000-000000000000}"/>
          </ac:spMkLst>
        </pc:spChg>
        <pc:grpChg chg="mod">
          <ac:chgData name="Sharma, Kanav (THCM)" userId="fd198683-9018-455e-bdeb-d2a3ffae2ce9" providerId="ADAL" clId="{169AF6FD-E4F5-43C8-BEE6-B21C2FFF233C}" dt="2025-11-05T11:41:52.951" v="4" actId="1076"/>
          <ac:grpSpMkLst>
            <pc:docMk/>
            <pc:sldMk cId="0" sldId="279"/>
            <ac:grpSpMk id="3" creationId="{00000000-0000-0000-0000-000000000000}"/>
          </ac:grpSpMkLst>
        </pc:grpChg>
      </pc:sldChg>
      <pc:sldChg chg="add del">
        <pc:chgData name="Sharma, Kanav (THCM)" userId="fd198683-9018-455e-bdeb-d2a3ffae2ce9" providerId="ADAL" clId="{169AF6FD-E4F5-43C8-BEE6-B21C2FFF233C}" dt="2025-11-10T06:26:59" v="957" actId="47"/>
        <pc:sldMkLst>
          <pc:docMk/>
          <pc:sldMk cId="1689815433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81129-DD7A-43A6-8F6B-3D3980C4E0A7}" type="datetimeFigureOut">
              <a:rPr lang="en-IN" smtClean="0"/>
              <a:t>11-11-2025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24186-D721-449A-A788-F6EFCF83F6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2141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24186-D721-449A-A788-F6EFCF83F68A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6753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9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openxmlformats.org/officeDocument/2006/relationships/image" Target="../media/image34.svg"/><Relationship Id="rId2" Type="http://schemas.openxmlformats.org/officeDocument/2006/relationships/image" Target="../media/image6.jpeg"/><Relationship Id="rId16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3.png"/><Relationship Id="rId5" Type="http://schemas.openxmlformats.org/officeDocument/2006/relationships/image" Target="../media/image9.png"/><Relationship Id="rId15" Type="http://schemas.openxmlformats.org/officeDocument/2006/relationships/image" Target="../media/image50.png"/><Relationship Id="rId10" Type="http://schemas.microsoft.com/office/2007/relationships/hdphoto" Target="../media/hdphoto11.wdp"/><Relationship Id="rId4" Type="http://schemas.openxmlformats.org/officeDocument/2006/relationships/image" Target="../media/image8.svg"/><Relationship Id="rId9" Type="http://schemas.openxmlformats.org/officeDocument/2006/relationships/image" Target="../media/image48.png"/><Relationship Id="rId1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2.png"/><Relationship Id="rId18" Type="http://schemas.microsoft.com/office/2007/relationships/hdphoto" Target="../media/hdphoto17.wdp"/><Relationship Id="rId3" Type="http://schemas.openxmlformats.org/officeDocument/2006/relationships/image" Target="../media/image7.png"/><Relationship Id="rId21" Type="http://schemas.openxmlformats.org/officeDocument/2006/relationships/image" Target="../media/image56.png"/><Relationship Id="rId7" Type="http://schemas.openxmlformats.org/officeDocument/2006/relationships/image" Target="../media/image3.png"/><Relationship Id="rId12" Type="http://schemas.microsoft.com/office/2007/relationships/hdphoto" Target="../media/hdphoto14.wdp"/><Relationship Id="rId17" Type="http://schemas.openxmlformats.org/officeDocument/2006/relationships/image" Target="../media/image54.png"/><Relationship Id="rId2" Type="http://schemas.openxmlformats.org/officeDocument/2006/relationships/image" Target="../media/image6.jpeg"/><Relationship Id="rId16" Type="http://schemas.microsoft.com/office/2007/relationships/hdphoto" Target="../media/hdphoto16.wdp"/><Relationship Id="rId20" Type="http://schemas.microsoft.com/office/2007/relationships/hdphoto" Target="../media/hdphoto1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51.png"/><Relationship Id="rId5" Type="http://schemas.openxmlformats.org/officeDocument/2006/relationships/image" Target="../media/image9.png"/><Relationship Id="rId15" Type="http://schemas.openxmlformats.org/officeDocument/2006/relationships/image" Target="../media/image53.png"/><Relationship Id="rId10" Type="http://schemas.openxmlformats.org/officeDocument/2006/relationships/image" Target="../media/image14.png"/><Relationship Id="rId19" Type="http://schemas.openxmlformats.org/officeDocument/2006/relationships/image" Target="../media/image55.png"/><Relationship Id="rId4" Type="http://schemas.openxmlformats.org/officeDocument/2006/relationships/image" Target="../media/image8.svg"/><Relationship Id="rId9" Type="http://schemas.openxmlformats.org/officeDocument/2006/relationships/image" Target="../media/image34.svg"/><Relationship Id="rId14" Type="http://schemas.microsoft.com/office/2007/relationships/hdphoto" Target="../media/hdphoto15.wdp"/><Relationship Id="rId22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4.sv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openxmlformats.org/officeDocument/2006/relationships/image" Target="../media/image33.png"/><Relationship Id="rId17" Type="http://schemas.microsoft.com/office/2007/relationships/hdphoto" Target="../media/hdphoto22.wdp"/><Relationship Id="rId2" Type="http://schemas.openxmlformats.org/officeDocument/2006/relationships/image" Target="../media/image6.jpe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microsoft.com/office/2007/relationships/hdphoto" Target="../media/hdphoto20.wdp"/><Relationship Id="rId5" Type="http://schemas.openxmlformats.org/officeDocument/2006/relationships/image" Target="../media/image9.png"/><Relationship Id="rId15" Type="http://schemas.microsoft.com/office/2007/relationships/hdphoto" Target="../media/hdphoto21.wdp"/><Relationship Id="rId10" Type="http://schemas.openxmlformats.org/officeDocument/2006/relationships/image" Target="../media/image58.png"/><Relationship Id="rId4" Type="http://schemas.openxmlformats.org/officeDocument/2006/relationships/image" Target="../media/image8.svg"/><Relationship Id="rId9" Type="http://schemas.openxmlformats.org/officeDocument/2006/relationships/image" Target="../media/image14.png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64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openxmlformats.org/officeDocument/2006/relationships/image" Target="../media/image63.png"/><Relationship Id="rId2" Type="http://schemas.openxmlformats.org/officeDocument/2006/relationships/image" Target="../media/image6.jpeg"/><Relationship Id="rId16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62.png"/><Relationship Id="rId5" Type="http://schemas.openxmlformats.org/officeDocument/2006/relationships/image" Target="../media/image9.png"/><Relationship Id="rId15" Type="http://schemas.openxmlformats.org/officeDocument/2006/relationships/image" Target="../media/image65.png"/><Relationship Id="rId10" Type="http://schemas.openxmlformats.org/officeDocument/2006/relationships/image" Target="../media/image61.png"/><Relationship Id="rId4" Type="http://schemas.openxmlformats.org/officeDocument/2006/relationships/image" Target="../media/image8.svg"/><Relationship Id="rId9" Type="http://schemas.openxmlformats.org/officeDocument/2006/relationships/image" Target="../media/image34.sv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67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microsoft.com/office/2007/relationships/hdphoto" Target="../media/hdphoto24.wdp"/><Relationship Id="rId2" Type="http://schemas.openxmlformats.org/officeDocument/2006/relationships/image" Target="../media/image6.jpeg"/><Relationship Id="rId16" Type="http://schemas.microsoft.com/office/2007/relationships/hdphoto" Target="../media/hdphoto2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66.png"/><Relationship Id="rId5" Type="http://schemas.openxmlformats.org/officeDocument/2006/relationships/image" Target="../media/image9.png"/><Relationship Id="rId15" Type="http://schemas.openxmlformats.org/officeDocument/2006/relationships/image" Target="../media/image68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34.svg"/><Relationship Id="rId14" Type="http://schemas.microsoft.com/office/2007/relationships/hdphoto" Target="../media/hdphoto2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4.jpeg"/><Relationship Id="rId18" Type="http://schemas.openxmlformats.org/officeDocument/2006/relationships/image" Target="../media/image79.jpe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openxmlformats.org/officeDocument/2006/relationships/image" Target="../media/image73.jpeg"/><Relationship Id="rId17" Type="http://schemas.openxmlformats.org/officeDocument/2006/relationships/image" Target="../media/image78.jpeg"/><Relationship Id="rId2" Type="http://schemas.openxmlformats.org/officeDocument/2006/relationships/image" Target="../media/image6.jpeg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72.jpeg"/><Relationship Id="rId5" Type="http://schemas.openxmlformats.org/officeDocument/2006/relationships/image" Target="../media/image9.png"/><Relationship Id="rId15" Type="http://schemas.openxmlformats.org/officeDocument/2006/relationships/image" Target="../media/image76.jpeg"/><Relationship Id="rId10" Type="http://schemas.openxmlformats.org/officeDocument/2006/relationships/image" Target="../media/image71.jpeg"/><Relationship Id="rId4" Type="http://schemas.openxmlformats.org/officeDocument/2006/relationships/image" Target="../media/image8.sv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5.jpeg"/><Relationship Id="rId3" Type="http://schemas.openxmlformats.org/officeDocument/2006/relationships/image" Target="../media/image7.png"/><Relationship Id="rId7" Type="http://schemas.openxmlformats.org/officeDocument/2006/relationships/image" Target="../media/image80.jpeg"/><Relationship Id="rId12" Type="http://schemas.openxmlformats.org/officeDocument/2006/relationships/image" Target="../media/image84.jpeg"/><Relationship Id="rId2" Type="http://schemas.openxmlformats.org/officeDocument/2006/relationships/image" Target="../media/image6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5" Type="http://schemas.openxmlformats.org/officeDocument/2006/relationships/image" Target="../media/image87.jpeg"/><Relationship Id="rId10" Type="http://schemas.openxmlformats.org/officeDocument/2006/relationships/image" Target="../media/image83.jpeg"/><Relationship Id="rId4" Type="http://schemas.openxmlformats.org/officeDocument/2006/relationships/image" Target="../media/image8.svg"/><Relationship Id="rId9" Type="http://schemas.openxmlformats.org/officeDocument/2006/relationships/image" Target="../media/image82.jpeg"/><Relationship Id="rId14" Type="http://schemas.openxmlformats.org/officeDocument/2006/relationships/image" Target="../media/image8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91.jpeg"/><Relationship Id="rId5" Type="http://schemas.openxmlformats.org/officeDocument/2006/relationships/image" Target="../media/image9.png"/><Relationship Id="rId15" Type="http://schemas.openxmlformats.org/officeDocument/2006/relationships/image" Target="../media/image94.svg"/><Relationship Id="rId10" Type="http://schemas.openxmlformats.org/officeDocument/2006/relationships/image" Target="../media/image90.png"/><Relationship Id="rId4" Type="http://schemas.openxmlformats.org/officeDocument/2006/relationships/image" Target="../media/image8.svg"/><Relationship Id="rId9" Type="http://schemas.openxmlformats.org/officeDocument/2006/relationships/image" Target="../media/image89.png"/><Relationship Id="rId1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9.jpeg"/><Relationship Id="rId18" Type="http://schemas.openxmlformats.org/officeDocument/2006/relationships/image" Target="../media/image104.jpe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openxmlformats.org/officeDocument/2006/relationships/image" Target="../media/image98.jpeg"/><Relationship Id="rId17" Type="http://schemas.openxmlformats.org/officeDocument/2006/relationships/image" Target="../media/image103.jpeg"/><Relationship Id="rId2" Type="http://schemas.openxmlformats.org/officeDocument/2006/relationships/image" Target="../media/image6.jpeg"/><Relationship Id="rId16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97.png"/><Relationship Id="rId5" Type="http://schemas.openxmlformats.org/officeDocument/2006/relationships/image" Target="../media/image9.png"/><Relationship Id="rId15" Type="http://schemas.openxmlformats.org/officeDocument/2006/relationships/image" Target="../media/image101.jpeg"/><Relationship Id="rId10" Type="http://schemas.openxmlformats.org/officeDocument/2006/relationships/image" Target="../media/image96.png"/><Relationship Id="rId4" Type="http://schemas.openxmlformats.org/officeDocument/2006/relationships/image" Target="../media/image8.svg"/><Relationship Id="rId9" Type="http://schemas.openxmlformats.org/officeDocument/2006/relationships/image" Target="../media/image95.png"/><Relationship Id="rId14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image" Target="../media/image8.sv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9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openxmlformats.org/officeDocument/2006/relationships/image" Target="../media/image10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07.png"/><Relationship Id="rId5" Type="http://schemas.openxmlformats.org/officeDocument/2006/relationships/image" Target="../media/image9.png"/><Relationship Id="rId10" Type="http://schemas.openxmlformats.org/officeDocument/2006/relationships/image" Target="../media/image106.svg"/><Relationship Id="rId4" Type="http://schemas.openxmlformats.org/officeDocument/2006/relationships/image" Target="../media/image8.sv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5.sv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6.jpe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13.png"/><Relationship Id="rId5" Type="http://schemas.openxmlformats.org/officeDocument/2006/relationships/image" Target="../media/image9.png"/><Relationship Id="rId15" Type="http://schemas.openxmlformats.org/officeDocument/2006/relationships/image" Target="../media/image117.svg"/><Relationship Id="rId10" Type="http://schemas.openxmlformats.org/officeDocument/2006/relationships/image" Target="../media/image112.png"/><Relationship Id="rId4" Type="http://schemas.openxmlformats.org/officeDocument/2006/relationships/image" Target="../media/image8.svg"/><Relationship Id="rId9" Type="http://schemas.openxmlformats.org/officeDocument/2006/relationships/image" Target="../media/image111.jpeg"/><Relationship Id="rId14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4.jpeg"/><Relationship Id="rId18" Type="http://schemas.openxmlformats.org/officeDocument/2006/relationships/image" Target="../media/image129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openxmlformats.org/officeDocument/2006/relationships/image" Target="../media/image123.jpeg"/><Relationship Id="rId17" Type="http://schemas.openxmlformats.org/officeDocument/2006/relationships/image" Target="../media/image128.jpeg"/><Relationship Id="rId2" Type="http://schemas.openxmlformats.org/officeDocument/2006/relationships/image" Target="../media/image6.jpeg"/><Relationship Id="rId16" Type="http://schemas.openxmlformats.org/officeDocument/2006/relationships/image" Target="../media/image127.png"/><Relationship Id="rId20" Type="http://schemas.openxmlformats.org/officeDocument/2006/relationships/image" Target="../media/image1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22.jpeg"/><Relationship Id="rId5" Type="http://schemas.openxmlformats.org/officeDocument/2006/relationships/image" Target="../media/image9.png"/><Relationship Id="rId15" Type="http://schemas.openxmlformats.org/officeDocument/2006/relationships/image" Target="../media/image126.png"/><Relationship Id="rId10" Type="http://schemas.openxmlformats.org/officeDocument/2006/relationships/image" Target="../media/image121.jpeg"/><Relationship Id="rId19" Type="http://schemas.openxmlformats.org/officeDocument/2006/relationships/image" Target="../media/image130.png"/><Relationship Id="rId4" Type="http://schemas.openxmlformats.org/officeDocument/2006/relationships/image" Target="../media/image8.svg"/><Relationship Id="rId9" Type="http://schemas.openxmlformats.org/officeDocument/2006/relationships/image" Target="../media/image120.jpeg"/><Relationship Id="rId14" Type="http://schemas.openxmlformats.org/officeDocument/2006/relationships/image" Target="../media/image1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5.png"/><Relationship Id="rId18" Type="http://schemas.openxmlformats.org/officeDocument/2006/relationships/hyperlink" Target="https://www.edost.tatahitachi.co.in/my-account/support-tickets" TargetMode="External"/><Relationship Id="rId3" Type="http://schemas.openxmlformats.org/officeDocument/2006/relationships/image" Target="../media/image6.jpeg"/><Relationship Id="rId21" Type="http://schemas.openxmlformats.org/officeDocument/2006/relationships/image" Target="../media/image137.png"/><Relationship Id="rId7" Type="http://schemas.openxmlformats.org/officeDocument/2006/relationships/image" Target="../media/image10.svg"/><Relationship Id="rId12" Type="http://schemas.openxmlformats.org/officeDocument/2006/relationships/image" Target="../media/image134.png"/><Relationship Id="rId17" Type="http://schemas.openxmlformats.org/officeDocument/2006/relationships/hyperlink" Target="instagram.com/tatahitachicorporate" TargetMode="External"/><Relationship Id="rId2" Type="http://schemas.openxmlformats.org/officeDocument/2006/relationships/hyperlink" Target="https://careers.tatahitachi.co.in" TargetMode="External"/><Relationship Id="rId16" Type="http://schemas.openxmlformats.org/officeDocument/2006/relationships/hyperlink" Target="facebook.com/TataHitachiCorporate" TargetMode="External"/><Relationship Id="rId20" Type="http://schemas.openxmlformats.org/officeDocument/2006/relationships/hyperlink" Target="https://usedequipment.tatahitachi.co.i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3.png"/><Relationship Id="rId5" Type="http://schemas.openxmlformats.org/officeDocument/2006/relationships/image" Target="../media/image8.svg"/><Relationship Id="rId15" Type="http://schemas.openxmlformats.org/officeDocument/2006/relationships/hyperlink" Target="in.linked.com/company/tatahitachi" TargetMode="External"/><Relationship Id="rId10" Type="http://schemas.openxmlformats.org/officeDocument/2006/relationships/image" Target="../media/image132.png"/><Relationship Id="rId19" Type="http://schemas.openxmlformats.org/officeDocument/2006/relationships/hyperlink" Target="https://www.tatahitachi.co.in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1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3" Type="http://schemas.openxmlformats.org/officeDocument/2006/relationships/image" Target="../media/image4.png"/><Relationship Id="rId7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0.svg"/><Relationship Id="rId12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8.svg"/><Relationship Id="rId12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2.sv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0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image" Target="../media/image34.sv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12" Type="http://schemas.openxmlformats.org/officeDocument/2006/relationships/image" Target="../media/image3.png"/><Relationship Id="rId17" Type="http://schemas.openxmlformats.org/officeDocument/2006/relationships/image" Target="../media/image33.png"/><Relationship Id="rId2" Type="http://schemas.openxmlformats.org/officeDocument/2006/relationships/image" Target="../media/image6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8.sv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6.png"/><Relationship Id="rId18" Type="http://schemas.microsoft.com/office/2007/relationships/hdphoto" Target="../media/hdphoto4.wdp"/><Relationship Id="rId3" Type="http://schemas.openxmlformats.org/officeDocument/2006/relationships/image" Target="../media/image7.png"/><Relationship Id="rId21" Type="http://schemas.openxmlformats.org/officeDocument/2006/relationships/image" Target="../media/image40.png"/><Relationship Id="rId7" Type="http://schemas.openxmlformats.org/officeDocument/2006/relationships/image" Target="../media/image3.png"/><Relationship Id="rId12" Type="http://schemas.openxmlformats.org/officeDocument/2006/relationships/image" Target="../media/image34.svg"/><Relationship Id="rId17" Type="http://schemas.openxmlformats.org/officeDocument/2006/relationships/image" Target="../media/image38.png"/><Relationship Id="rId2" Type="http://schemas.openxmlformats.org/officeDocument/2006/relationships/image" Target="../media/image6.jpeg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3.png"/><Relationship Id="rId5" Type="http://schemas.openxmlformats.org/officeDocument/2006/relationships/image" Target="../media/image9.png"/><Relationship Id="rId15" Type="http://schemas.openxmlformats.org/officeDocument/2006/relationships/image" Target="../media/image37.png"/><Relationship Id="rId10" Type="http://schemas.microsoft.com/office/2007/relationships/hdphoto" Target="../media/hdphoto1.wdp"/><Relationship Id="rId19" Type="http://schemas.openxmlformats.org/officeDocument/2006/relationships/image" Target="../media/image39.png"/><Relationship Id="rId4" Type="http://schemas.openxmlformats.org/officeDocument/2006/relationships/image" Target="../media/image8.svg"/><Relationship Id="rId9" Type="http://schemas.openxmlformats.org/officeDocument/2006/relationships/image" Target="../media/image35.png"/><Relationship Id="rId14" Type="http://schemas.microsoft.com/office/2007/relationships/hdphoto" Target="../media/hdphoto2.wdp"/><Relationship Id="rId22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7.wdp"/><Relationship Id="rId18" Type="http://schemas.openxmlformats.org/officeDocument/2006/relationships/image" Target="../media/image46.png"/><Relationship Id="rId3" Type="http://schemas.openxmlformats.org/officeDocument/2006/relationships/image" Target="../media/image42.png"/><Relationship Id="rId21" Type="http://schemas.microsoft.com/office/2007/relationships/hdphoto" Target="../media/hdphoto10.wdp"/><Relationship Id="rId7" Type="http://schemas.openxmlformats.org/officeDocument/2006/relationships/image" Target="../media/image8.svg"/><Relationship Id="rId12" Type="http://schemas.openxmlformats.org/officeDocument/2006/relationships/image" Target="../media/image44.png"/><Relationship Id="rId17" Type="http://schemas.microsoft.com/office/2007/relationships/hdphoto" Target="../media/hdphoto8.wdp"/><Relationship Id="rId2" Type="http://schemas.openxmlformats.org/officeDocument/2006/relationships/image" Target="../media/image6.jpe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34.svg"/><Relationship Id="rId10" Type="http://schemas.openxmlformats.org/officeDocument/2006/relationships/image" Target="../media/image43.png"/><Relationship Id="rId19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0.sv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5" y="0"/>
            <a:ext cx="18241937" cy="10225037"/>
          </a:xfrm>
          <a:custGeom>
            <a:avLst/>
            <a:gdLst/>
            <a:ahLst/>
            <a:cxnLst/>
            <a:rect l="l" t="t" r="r" b="b"/>
            <a:pathLst>
              <a:path w="18241937" h="10225037">
                <a:moveTo>
                  <a:pt x="0" y="0"/>
                </a:moveTo>
                <a:lnTo>
                  <a:pt x="18241937" y="0"/>
                </a:lnTo>
                <a:lnTo>
                  <a:pt x="18241937" y="10225037"/>
                </a:lnTo>
                <a:lnTo>
                  <a:pt x="0" y="10225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11" r="-252" b="-2093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25" y="4840209"/>
            <a:ext cx="18278475" cy="5384828"/>
          </a:xfrm>
          <a:custGeom>
            <a:avLst/>
            <a:gdLst/>
            <a:ahLst/>
            <a:cxnLst/>
            <a:rect l="l" t="t" r="r" b="b"/>
            <a:pathLst>
              <a:path w="18278475" h="5384828">
                <a:moveTo>
                  <a:pt x="0" y="0"/>
                </a:moveTo>
                <a:lnTo>
                  <a:pt x="18278475" y="0"/>
                </a:lnTo>
                <a:lnTo>
                  <a:pt x="18278475" y="5384828"/>
                </a:lnTo>
                <a:lnTo>
                  <a:pt x="0" y="5384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3" r="-1416" b="-7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43447" y="1213180"/>
            <a:ext cx="7355044" cy="2162768"/>
          </a:xfrm>
          <a:custGeom>
            <a:avLst/>
            <a:gdLst/>
            <a:ahLst/>
            <a:cxnLst/>
            <a:rect l="l" t="t" r="r" b="b"/>
            <a:pathLst>
              <a:path w="7355044" h="2162768">
                <a:moveTo>
                  <a:pt x="0" y="0"/>
                </a:moveTo>
                <a:lnTo>
                  <a:pt x="7355044" y="0"/>
                </a:lnTo>
                <a:lnTo>
                  <a:pt x="7355044" y="2162768"/>
                </a:lnTo>
                <a:lnTo>
                  <a:pt x="0" y="21627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2" r="-2672"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0" y="1722"/>
            <a:ext cx="4149405" cy="2053956"/>
          </a:xfrm>
          <a:custGeom>
            <a:avLst/>
            <a:gdLst/>
            <a:ahLst/>
            <a:cxnLst/>
            <a:rect l="l" t="t" r="r" b="b"/>
            <a:pathLst>
              <a:path w="4149405" h="2053956">
                <a:moveTo>
                  <a:pt x="0" y="2053956"/>
                </a:moveTo>
                <a:lnTo>
                  <a:pt x="4149405" y="2053956"/>
                </a:lnTo>
                <a:lnTo>
                  <a:pt x="4149405" y="0"/>
                </a:lnTo>
                <a:lnTo>
                  <a:pt x="0" y="0"/>
                </a:lnTo>
                <a:lnTo>
                  <a:pt x="0" y="2053956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4138595" y="0"/>
            <a:ext cx="4149405" cy="2053956"/>
          </a:xfrm>
          <a:custGeom>
            <a:avLst/>
            <a:gdLst/>
            <a:ahLst/>
            <a:cxnLst/>
            <a:rect l="l" t="t" r="r" b="b"/>
            <a:pathLst>
              <a:path w="4149405" h="2053956">
                <a:moveTo>
                  <a:pt x="4149405" y="2053956"/>
                </a:moveTo>
                <a:lnTo>
                  <a:pt x="0" y="2053956"/>
                </a:lnTo>
                <a:lnTo>
                  <a:pt x="0" y="0"/>
                </a:lnTo>
                <a:lnTo>
                  <a:pt x="4149405" y="0"/>
                </a:lnTo>
                <a:lnTo>
                  <a:pt x="4149405" y="2053956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769830" y="4888552"/>
            <a:ext cx="2259806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ZAXIS 490H Ultra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57531" y="4822203"/>
            <a:ext cx="1663898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ZAXIS 670 H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95121" y="9486900"/>
            <a:ext cx="1216223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 1200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738880" y="295059"/>
            <a:ext cx="10782549" cy="8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MINING EXCAVATORS</a:t>
            </a:r>
          </a:p>
        </p:txBody>
      </p:sp>
      <p:sp>
        <p:nvSpPr>
          <p:cNvPr id="15" name="Freeform 15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5C5FF8-1083-4A7F-AB6C-A8479A169C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668" b="89964" l="2867" r="97267">
                        <a14:foregroundMark x1="2867" y1="60949" x2="3267" y2="60949"/>
                        <a14:foregroundMark x1="26267" y1="8668" x2="26267" y2="8668"/>
                        <a14:foregroundMark x1="94400" y1="74635" x2="94400" y2="74635"/>
                        <a14:foregroundMark x1="92267" y1="58485" x2="92267" y2="58485"/>
                        <a14:foregroundMark x1="96800" y1="57482" x2="97267" y2="5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242" y="1249085"/>
            <a:ext cx="5851389" cy="4275415"/>
          </a:xfrm>
          <a:prstGeom prst="rect">
            <a:avLst/>
          </a:prstGeom>
        </p:spPr>
      </p:pic>
      <p:sp>
        <p:nvSpPr>
          <p:cNvPr id="18" name="Freeform 6">
            <a:extLst>
              <a:ext uri="{FF2B5EF4-FFF2-40B4-BE49-F238E27FC236}">
                <a16:creationId xmlns:a16="http://schemas.microsoft.com/office/drawing/2014/main" id="{395A27B6-27DC-4AF8-887E-57E4FC0DAA3B}"/>
              </a:ext>
            </a:extLst>
          </p:cNvPr>
          <p:cNvSpPr/>
          <p:nvPr/>
        </p:nvSpPr>
        <p:spPr>
          <a:xfrm>
            <a:off x="12106153" y="4660239"/>
            <a:ext cx="3296280" cy="275679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 descr="An orange excavator with a bucket&#10;&#10;Description automatically generated">
            <a:extLst>
              <a:ext uri="{FF2B5EF4-FFF2-40B4-BE49-F238E27FC236}">
                <a16:creationId xmlns:a16="http://schemas.microsoft.com/office/drawing/2014/main" id="{5F1A6F4D-ED01-4E51-91D8-27B84189F2E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06" b="96549" l="867" r="95733">
                        <a14:foregroundMark x1="6133" y1="65304" x2="5867" y2="65940"/>
                        <a14:foregroundMark x1="25600" y1="3906" x2="25600" y2="3906"/>
                        <a14:foregroundMark x1="32533" y1="6812" x2="32533" y2="6812"/>
                        <a14:foregroundMark x1="92667" y1="57039" x2="92667" y2="57039"/>
                        <a14:foregroundMark x1="94467" y1="78747" x2="94467" y2="78747"/>
                        <a14:foregroundMark x1="867" y1="64668" x2="867" y2="64668"/>
                        <a14:foregroundMark x1="95533" y1="59946" x2="95533" y2="59946"/>
                        <a14:foregroundMark x1="14800" y1="91190" x2="14800" y2="91190"/>
                        <a14:foregroundMark x1="17200" y1="96730" x2="17200" y2="96730"/>
                        <a14:foregroundMark x1="95733" y1="79382" x2="95733" y2="79382"/>
                        <a14:foregroundMark x1="95733" y1="79382" x2="95733" y2="79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28" y="5577766"/>
            <a:ext cx="5864493" cy="4304538"/>
          </a:xfrm>
          <a:prstGeom prst="rect">
            <a:avLst/>
          </a:prstGeom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id="{685E04FF-64A0-4805-9D7F-A474CF30557A}"/>
              </a:ext>
            </a:extLst>
          </p:cNvPr>
          <p:cNvSpPr/>
          <p:nvPr/>
        </p:nvSpPr>
        <p:spPr>
          <a:xfrm>
            <a:off x="7456184" y="9179446"/>
            <a:ext cx="4849327" cy="377825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8E364B-DDC2-46C9-92FA-B1EA5997E52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25" b="89981" l="10000" r="91750">
                        <a14:foregroundMark x1="91750" y1="63202" x2="91750" y2="63202"/>
                        <a14:foregroundMark x1="83875" y1="84457" x2="83875" y2="84457"/>
                        <a14:foregroundMark x1="29000" y1="78839" x2="29000" y2="78839"/>
                        <a14:foregroundMark x1="64500" y1="65449" x2="64500" y2="65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88" y="1313883"/>
            <a:ext cx="6083616" cy="4060814"/>
          </a:xfrm>
          <a:prstGeom prst="rect">
            <a:avLst/>
          </a:prstGeom>
        </p:spPr>
      </p:pic>
      <p:sp>
        <p:nvSpPr>
          <p:cNvPr id="24" name="Freeform 6">
            <a:extLst>
              <a:ext uri="{FF2B5EF4-FFF2-40B4-BE49-F238E27FC236}">
                <a16:creationId xmlns:a16="http://schemas.microsoft.com/office/drawing/2014/main" id="{5CF8B32E-AF37-45DB-AF29-5BF2676FA62F}"/>
              </a:ext>
            </a:extLst>
          </p:cNvPr>
          <p:cNvSpPr/>
          <p:nvPr/>
        </p:nvSpPr>
        <p:spPr>
          <a:xfrm>
            <a:off x="4382327" y="4719994"/>
            <a:ext cx="3296280" cy="275679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3" name="Freeform 3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64441" y="4949342"/>
            <a:ext cx="2326589" cy="301044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394792" y="5405476"/>
            <a:ext cx="1496238" cy="308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04"/>
              </a:lnSpc>
            </a:pPr>
            <a:r>
              <a:rPr lang="en-US" sz="2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  1900-6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19165" y="5405476"/>
            <a:ext cx="1724890" cy="308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04"/>
              </a:lnSpc>
            </a:pPr>
            <a:r>
              <a:rPr lang="en-US" sz="2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 2600-7/6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234962" y="5379353"/>
            <a:ext cx="1360976" cy="308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04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 3600-7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75499" y="9580167"/>
            <a:ext cx="1050107" cy="32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 8000-7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59256" y="9536455"/>
            <a:ext cx="1435536" cy="32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2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 5600-7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17218" y="1257300"/>
            <a:ext cx="11853564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Imported Mining Excavators from Hitachi Construction Machinery, Japan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38880" y="295059"/>
            <a:ext cx="10782549" cy="8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MINING EXCAVATORS</a:t>
            </a:r>
          </a:p>
        </p:txBody>
      </p:sp>
      <p:sp>
        <p:nvSpPr>
          <p:cNvPr id="23" name="Freeform 23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07FDB249-BFA5-4DE4-8D4F-0876C4F419F6}"/>
              </a:ext>
            </a:extLst>
          </p:cNvPr>
          <p:cNvSpPr/>
          <p:nvPr/>
        </p:nvSpPr>
        <p:spPr>
          <a:xfrm>
            <a:off x="9217466" y="5078309"/>
            <a:ext cx="2326589" cy="301044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0D17729F-4E8A-456F-9551-F0CB6D457751}"/>
              </a:ext>
            </a:extLst>
          </p:cNvPr>
          <p:cNvSpPr/>
          <p:nvPr/>
        </p:nvSpPr>
        <p:spPr>
          <a:xfrm>
            <a:off x="14775136" y="5099208"/>
            <a:ext cx="2326589" cy="301044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9E2827CC-740B-4523-B428-4CEDA8C29D4D}"/>
              </a:ext>
            </a:extLst>
          </p:cNvPr>
          <p:cNvSpPr/>
          <p:nvPr/>
        </p:nvSpPr>
        <p:spPr>
          <a:xfrm>
            <a:off x="4312476" y="9279123"/>
            <a:ext cx="2326589" cy="301044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22B82161-F7C2-4820-B725-3EA50C6A02FA}"/>
              </a:ext>
            </a:extLst>
          </p:cNvPr>
          <p:cNvSpPr/>
          <p:nvPr/>
        </p:nvSpPr>
        <p:spPr>
          <a:xfrm>
            <a:off x="11025447" y="9253501"/>
            <a:ext cx="2326589" cy="301044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B0D403F-DD6A-4192-8FAC-1ED5F617B1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67" b="94067" l="5732" r="95430">
                        <a14:foregroundMark x1="14485" y1="8867" x2="14485" y2="8867"/>
                        <a14:foregroundMark x1="13478" y1="4733" x2="13478" y2="4733"/>
                        <a14:foregroundMark x1="5809" y1="12200" x2="5809" y2="12200"/>
                        <a14:foregroundMark x1="91092" y1="77533" x2="91092" y2="77533"/>
                        <a14:foregroundMark x1="95430" y1="79400" x2="95430" y2="79400"/>
                        <a14:foregroundMark x1="63439" y1="89533" x2="63439" y2="89533"/>
                        <a14:foregroundMark x1="73741" y1="94067" x2="73741" y2="94067"/>
                        <a14:foregroundMark x1="29125" y1="8867" x2="29125" y2="8867"/>
                        <a14:foregroundMark x1="30287" y1="8867" x2="30287" y2="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509" y="1817486"/>
            <a:ext cx="2907548" cy="3378251"/>
          </a:xfrm>
          <a:prstGeom prst="rect">
            <a:avLst/>
          </a:prstGeom>
        </p:spPr>
      </p:pic>
      <p:pic>
        <p:nvPicPr>
          <p:cNvPr id="35" name="Picture 34" descr="An orange construction vehicle with a bucket&#10;&#10;Description automatically generated">
            <a:extLst>
              <a:ext uri="{FF2B5EF4-FFF2-40B4-BE49-F238E27FC236}">
                <a16:creationId xmlns:a16="http://schemas.microsoft.com/office/drawing/2014/main" id="{F4B3CE83-DD15-4679-9E0D-B14539BA49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67" b="94867" l="6494" r="93247">
                        <a14:foregroundMark x1="6494" y1="41733" x2="6494" y2="41733"/>
                        <a14:foregroundMark x1="34978" y1="7867" x2="34978" y2="7867"/>
                        <a14:foregroundMark x1="35758" y1="3733" x2="35758" y2="3733"/>
                        <a14:foregroundMark x1="92987" y1="73400" x2="92987" y2="73400"/>
                        <a14:foregroundMark x1="93247" y1="91800" x2="93247" y2="91800"/>
                        <a14:foregroundMark x1="50043" y1="94867" x2="50043" y2="94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361" y="1878480"/>
            <a:ext cx="2693204" cy="34976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E69610-467C-43A2-8746-5405BCA90F7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73" b="89991" l="6067" r="90667">
                        <a14:foregroundMark x1="8600" y1="79614" x2="8600" y2="79614"/>
                        <a14:foregroundMark x1="6067" y1="80624" x2="6067" y2="80624"/>
                        <a14:foregroundMark x1="42067" y1="8173" x2="42067" y2="8173"/>
                        <a14:foregroundMark x1="90667" y1="44904" x2="90667" y2="44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632" y="2329693"/>
            <a:ext cx="5004027" cy="363292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01ECE78-A908-452A-8BB9-01659AC282A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99" b="94967" l="2200" r="98200">
                        <a14:foregroundMark x1="17267" y1="3799" x2="17267" y2="3799"/>
                        <a14:foregroundMark x1="8333" y1="52802" x2="8333" y2="52802"/>
                        <a14:foregroundMark x1="8800" y1="42640" x2="8800" y2="42640"/>
                        <a14:foregroundMark x1="6867" y1="70180" x2="6867" y2="70180"/>
                        <a14:foregroundMark x1="13533" y1="43685" x2="13533" y2="43685"/>
                        <a14:foregroundMark x1="8333" y1="44065" x2="8333" y2="44065"/>
                        <a14:foregroundMark x1="9200" y1="40741" x2="9600" y2="45489"/>
                        <a14:foregroundMark x1="9600" y1="45489" x2="8200" y2="49193"/>
                        <a14:foregroundMark x1="8600" y1="40076" x2="7867" y2="44065"/>
                        <a14:foregroundMark x1="2200" y1="77398" x2="2200" y2="77398"/>
                        <a14:foregroundMark x1="26600" y1="94302" x2="26600" y2="94302"/>
                        <a14:foregroundMark x1="42400" y1="87369" x2="42400" y2="87369"/>
                        <a14:foregroundMark x1="59067" y1="82051" x2="59067" y2="82051"/>
                        <a14:foregroundMark x1="93133" y1="67426" x2="93133" y2="67426"/>
                        <a14:foregroundMark x1="98200" y1="70180" x2="98200" y2="70180"/>
                        <a14:foregroundMark x1="69067" y1="94967" x2="69067" y2="94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297" y="6140845"/>
            <a:ext cx="4812323" cy="33782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D9E9362-813C-49C0-8734-671399A8539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46" b="95310" l="10000" r="90000">
                        <a14:foregroundMark x1="46500" y1="5629" x2="46500" y2="5629"/>
                        <a14:foregroundMark x1="55188" y1="90619" x2="55188" y2="90619"/>
                        <a14:foregroundMark x1="73313" y1="95497" x2="73313" y2="95497"/>
                        <a14:foregroundMark x1="41625" y1="4128" x2="41625" y2="4128"/>
                        <a14:foregroundMark x1="45938" y1="3846" x2="45938" y2="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580" y="5546539"/>
            <a:ext cx="5914238" cy="3940361"/>
          </a:xfrm>
          <a:prstGeom prst="rect">
            <a:avLst/>
          </a:prstGeom>
        </p:spPr>
      </p:pic>
      <p:pic>
        <p:nvPicPr>
          <p:cNvPr id="24" name="Picture 23" descr="An orange construction vehicle with a bucket&#10;&#10;Description automatically generated">
            <a:extLst>
              <a:ext uri="{FF2B5EF4-FFF2-40B4-BE49-F238E27FC236}">
                <a16:creationId xmlns:a16="http://schemas.microsoft.com/office/drawing/2014/main" id="{C3C1BE4A-EA16-49DB-AF20-6B7AD6FE013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198" b="90942" l="9995" r="89954">
                        <a14:foregroundMark x1="25115" y1="7238" x2="25115" y2="7238"/>
                        <a14:foregroundMark x1="32829" y1="90942" x2="32829" y2="90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812" y="2075659"/>
            <a:ext cx="5569431" cy="3529394"/>
          </a:xfrm>
          <a:prstGeom prst="rect">
            <a:avLst/>
          </a:prstGeom>
        </p:spPr>
      </p:pic>
      <p:sp>
        <p:nvSpPr>
          <p:cNvPr id="25" name="Freeform 6">
            <a:extLst>
              <a:ext uri="{FF2B5EF4-FFF2-40B4-BE49-F238E27FC236}">
                <a16:creationId xmlns:a16="http://schemas.microsoft.com/office/drawing/2014/main" id="{819B6ED1-49A0-4A3A-89EF-984309E07FE4}"/>
              </a:ext>
            </a:extLst>
          </p:cNvPr>
          <p:cNvSpPr/>
          <p:nvPr/>
        </p:nvSpPr>
        <p:spPr>
          <a:xfrm>
            <a:off x="676266" y="5024035"/>
            <a:ext cx="3895734" cy="238929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55A4BDD4-C277-444E-BDE4-E77079167559}"/>
              </a:ext>
            </a:extLst>
          </p:cNvPr>
          <p:cNvSpPr txBox="1"/>
          <p:nvPr/>
        </p:nvSpPr>
        <p:spPr>
          <a:xfrm>
            <a:off x="1600125" y="5382737"/>
            <a:ext cx="2243971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ZAXIS 890H Ultra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344" y="0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738880" y="295059"/>
            <a:ext cx="10782549" cy="8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BACKHOE LOADERS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237059" y="6220044"/>
            <a:ext cx="4044283" cy="2965807"/>
          </a:xfrm>
          <a:custGeom>
            <a:avLst/>
            <a:gdLst/>
            <a:ahLst/>
            <a:cxnLst/>
            <a:rect l="l" t="t" r="r" b="b"/>
            <a:pathLst>
              <a:path w="4044283" h="2965807">
                <a:moveTo>
                  <a:pt x="0" y="0"/>
                </a:moveTo>
                <a:lnTo>
                  <a:pt x="4044283" y="0"/>
                </a:lnTo>
                <a:lnTo>
                  <a:pt x="4044283" y="2965807"/>
                </a:lnTo>
                <a:lnTo>
                  <a:pt x="0" y="29658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274256" y="5301491"/>
            <a:ext cx="1969889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SHINRAI Prime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16830" y="5301491"/>
            <a:ext cx="1598295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SHINRAI Pro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16749" y="9024525"/>
            <a:ext cx="4484903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SHINRAI Prime Loader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45142" y="9024525"/>
            <a:ext cx="1941671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SHINRAI Power</a:t>
            </a:r>
          </a:p>
        </p:txBody>
      </p:sp>
      <p:sp>
        <p:nvSpPr>
          <p:cNvPr id="19" name="Freeform 19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610C8-502F-42E8-846D-A4CBD69CD2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2" b="91482" l="8262" r="94645">
                        <a14:foregroundMark x1="36491" y1="49616" x2="36491" y2="49616"/>
                        <a14:foregroundMark x1="8665" y1="84941" x2="8665" y2="84941"/>
                        <a14:foregroundMark x1="9203" y1="84538" x2="9203" y2="84538"/>
                        <a14:foregroundMark x1="8934" y1="84740" x2="8369" y2="84941"/>
                        <a14:foregroundMark x1="30974" y1="91159" x2="30974" y2="91159"/>
                        <a14:foregroundMark x1="30301" y1="91562" x2="30301" y2="91562"/>
                        <a14:foregroundMark x1="91066" y1="49213" x2="91066" y2="49213"/>
                        <a14:foregroundMark x1="94645" y1="56843" x2="94645" y2="56843"/>
                        <a14:foregroundMark x1="66819" y1="24384" x2="66819" y2="24384"/>
                        <a14:foregroundMark x1="63375" y1="23577" x2="76050" y2="26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672" y="2007097"/>
            <a:ext cx="5264831" cy="3509887"/>
          </a:xfrm>
          <a:prstGeom prst="rect">
            <a:avLst/>
          </a:prstGeom>
        </p:spPr>
      </p:pic>
      <p:sp>
        <p:nvSpPr>
          <p:cNvPr id="21" name="Freeform 9">
            <a:extLst>
              <a:ext uri="{FF2B5EF4-FFF2-40B4-BE49-F238E27FC236}">
                <a16:creationId xmlns:a16="http://schemas.microsoft.com/office/drawing/2014/main" id="{A66058F6-0FAD-48F9-B0B2-C8E7E84BB78F}"/>
              </a:ext>
            </a:extLst>
          </p:cNvPr>
          <p:cNvSpPr/>
          <p:nvPr/>
        </p:nvSpPr>
        <p:spPr>
          <a:xfrm>
            <a:off x="10065375" y="4609950"/>
            <a:ext cx="4495477" cy="617544"/>
          </a:xfrm>
          <a:custGeom>
            <a:avLst/>
            <a:gdLst/>
            <a:ahLst/>
            <a:cxnLst/>
            <a:rect l="l" t="t" r="r" b="b"/>
            <a:pathLst>
              <a:path w="7152371" h="3342956">
                <a:moveTo>
                  <a:pt x="0" y="0"/>
                </a:moveTo>
                <a:lnTo>
                  <a:pt x="7152371" y="0"/>
                </a:lnTo>
                <a:lnTo>
                  <a:pt x="7152371" y="3342956"/>
                </a:lnTo>
                <a:lnTo>
                  <a:pt x="0" y="33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 descr="A close-up of a tractor&#10;&#10;Description automatically generated">
            <a:extLst>
              <a:ext uri="{FF2B5EF4-FFF2-40B4-BE49-F238E27FC236}">
                <a16:creationId xmlns:a16="http://schemas.microsoft.com/office/drawing/2014/main" id="{B27E90F9-1175-43B3-8256-A3A936E11F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1270" y1="33266" x2="31270" y2="33266"/>
                        <a14:foregroundMark x1="31539" y1="33266" x2="34150" y2="32660"/>
                        <a14:foregroundMark x1="82374" y1="65725" x2="79064" y2="66976"/>
                        <a14:foregroundMark x1="79064" y1="66976" x2="81970" y2="65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4" y="1638301"/>
            <a:ext cx="5931017" cy="3954012"/>
          </a:xfrm>
          <a:prstGeom prst="rect">
            <a:avLst/>
          </a:prstGeom>
        </p:spPr>
      </p:pic>
      <p:sp>
        <p:nvSpPr>
          <p:cNvPr id="24" name="Freeform 9">
            <a:extLst>
              <a:ext uri="{FF2B5EF4-FFF2-40B4-BE49-F238E27FC236}">
                <a16:creationId xmlns:a16="http://schemas.microsoft.com/office/drawing/2014/main" id="{5994EB7C-777B-4A0D-96F1-178975D1DDEB}"/>
              </a:ext>
            </a:extLst>
          </p:cNvPr>
          <p:cNvSpPr/>
          <p:nvPr/>
        </p:nvSpPr>
        <p:spPr>
          <a:xfrm>
            <a:off x="4022121" y="4632510"/>
            <a:ext cx="4495477" cy="617544"/>
          </a:xfrm>
          <a:custGeom>
            <a:avLst/>
            <a:gdLst/>
            <a:ahLst/>
            <a:cxnLst/>
            <a:rect l="l" t="t" r="r" b="b"/>
            <a:pathLst>
              <a:path w="7152371" h="3342956">
                <a:moveTo>
                  <a:pt x="0" y="0"/>
                </a:moveTo>
                <a:lnTo>
                  <a:pt x="7152371" y="0"/>
                </a:lnTo>
                <a:lnTo>
                  <a:pt x="7152371" y="3342956"/>
                </a:lnTo>
                <a:lnTo>
                  <a:pt x="0" y="33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9">
            <a:extLst>
              <a:ext uri="{FF2B5EF4-FFF2-40B4-BE49-F238E27FC236}">
                <a16:creationId xmlns:a16="http://schemas.microsoft.com/office/drawing/2014/main" id="{7139B6EE-83E9-4D68-9B79-8D8CC66531BD}"/>
              </a:ext>
            </a:extLst>
          </p:cNvPr>
          <p:cNvSpPr/>
          <p:nvPr/>
        </p:nvSpPr>
        <p:spPr>
          <a:xfrm>
            <a:off x="4255040" y="8417858"/>
            <a:ext cx="4495477" cy="617544"/>
          </a:xfrm>
          <a:custGeom>
            <a:avLst/>
            <a:gdLst/>
            <a:ahLst/>
            <a:cxnLst/>
            <a:rect l="l" t="t" r="r" b="b"/>
            <a:pathLst>
              <a:path w="7152371" h="3342956">
                <a:moveTo>
                  <a:pt x="0" y="0"/>
                </a:moveTo>
                <a:lnTo>
                  <a:pt x="7152371" y="0"/>
                </a:lnTo>
                <a:lnTo>
                  <a:pt x="7152371" y="3342956"/>
                </a:lnTo>
                <a:lnTo>
                  <a:pt x="0" y="33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A78BBF38-6004-4BA5-B8FE-11A5414897DA}"/>
              </a:ext>
            </a:extLst>
          </p:cNvPr>
          <p:cNvSpPr/>
          <p:nvPr/>
        </p:nvSpPr>
        <p:spPr>
          <a:xfrm>
            <a:off x="9885069" y="8526869"/>
            <a:ext cx="4495477" cy="617544"/>
          </a:xfrm>
          <a:custGeom>
            <a:avLst/>
            <a:gdLst/>
            <a:ahLst/>
            <a:cxnLst/>
            <a:rect l="l" t="t" r="r" b="b"/>
            <a:pathLst>
              <a:path w="7152371" h="3342956">
                <a:moveTo>
                  <a:pt x="0" y="0"/>
                </a:moveTo>
                <a:lnTo>
                  <a:pt x="7152371" y="0"/>
                </a:lnTo>
                <a:lnTo>
                  <a:pt x="7152371" y="3342956"/>
                </a:lnTo>
                <a:lnTo>
                  <a:pt x="0" y="33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5A3CAB-CD32-4239-A441-ED8629A6DE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84" b="91310" l="9407" r="90000">
                        <a14:foregroundMark x1="31321" y1="91350" x2="31321" y2="91350"/>
                        <a14:foregroundMark x1="27601" y1="91350" x2="27601" y2="91350"/>
                        <a14:foregroundMark x1="23450" y1="91350" x2="23450" y2="91350"/>
                        <a14:foregroundMark x1="9407" y1="87025" x2="9811" y2="86823"/>
                        <a14:foregroundMark x1="74582" y1="26031" x2="74582" y2="26031"/>
                        <a14:foregroundMark x1="74447" y1="27688" x2="74447" y2="27688"/>
                        <a14:foregroundMark x1="74313" y1="29143" x2="74717" y2="24171"/>
                        <a14:foregroundMark x1="74717" y1="24171" x2="76658" y2="21908"/>
                        <a14:foregroundMark x1="75957" y1="19846" x2="75148" y2="21908"/>
                        <a14:foregroundMark x1="43450" y1="33670" x2="44394" y2="35125"/>
                        <a14:foregroundMark x1="43854" y1="33468" x2="43989" y2="35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31" y="5730753"/>
            <a:ext cx="5435711" cy="36241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5" y="0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297716" y="4418267"/>
            <a:ext cx="1775243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TL 340H Prime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58967" y="4418267"/>
            <a:ext cx="1013698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ZW 225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03012" y="5459079"/>
            <a:ext cx="9881977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Imported Wheel Loaders from Hitachi Construction Machinery, Japan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38880" y="295059"/>
            <a:ext cx="10782549" cy="8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WHEEL LOADERS</a:t>
            </a:r>
          </a:p>
        </p:txBody>
      </p:sp>
      <p:sp>
        <p:nvSpPr>
          <p:cNvPr id="12" name="Freeform 12"/>
          <p:cNvSpPr/>
          <p:nvPr/>
        </p:nvSpPr>
        <p:spPr>
          <a:xfrm rot="-296206">
            <a:off x="653433" y="7142605"/>
            <a:ext cx="6170894" cy="2884222"/>
          </a:xfrm>
          <a:custGeom>
            <a:avLst/>
            <a:gdLst/>
            <a:ahLst/>
            <a:cxnLst/>
            <a:rect l="l" t="t" r="r" b="b"/>
            <a:pathLst>
              <a:path w="6170894" h="2884222">
                <a:moveTo>
                  <a:pt x="0" y="0"/>
                </a:moveTo>
                <a:lnTo>
                  <a:pt x="6170894" y="0"/>
                </a:lnTo>
                <a:lnTo>
                  <a:pt x="6170894" y="2884222"/>
                </a:lnTo>
                <a:lnTo>
                  <a:pt x="0" y="28842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42742" y="9125112"/>
            <a:ext cx="1356420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ZW 310-5A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54354" y="9125112"/>
            <a:ext cx="964853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ZW 550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74647" y="9125112"/>
            <a:ext cx="1376958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ZW 370-5A</a:t>
            </a:r>
          </a:p>
        </p:txBody>
      </p:sp>
      <p:sp>
        <p:nvSpPr>
          <p:cNvPr id="16" name="Freeform 16"/>
          <p:cNvSpPr/>
          <p:nvPr/>
        </p:nvSpPr>
        <p:spPr>
          <a:xfrm>
            <a:off x="9698473" y="1440384"/>
            <a:ext cx="4495476" cy="3127310"/>
          </a:xfrm>
          <a:custGeom>
            <a:avLst/>
            <a:gdLst/>
            <a:ahLst/>
            <a:cxnLst/>
            <a:rect l="l" t="t" r="r" b="b"/>
            <a:pathLst>
              <a:path w="4670600" h="3425107">
                <a:moveTo>
                  <a:pt x="0" y="0"/>
                </a:moveTo>
                <a:lnTo>
                  <a:pt x="4670600" y="0"/>
                </a:lnTo>
                <a:lnTo>
                  <a:pt x="4670600" y="3425107"/>
                </a:lnTo>
                <a:lnTo>
                  <a:pt x="0" y="3425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9" name="Freeform 19"/>
          <p:cNvSpPr/>
          <p:nvPr/>
        </p:nvSpPr>
        <p:spPr>
          <a:xfrm>
            <a:off x="1429344" y="6099946"/>
            <a:ext cx="4697085" cy="3358011"/>
          </a:xfrm>
          <a:custGeom>
            <a:avLst/>
            <a:gdLst/>
            <a:ahLst/>
            <a:cxnLst/>
            <a:rect l="l" t="t" r="r" b="b"/>
            <a:pathLst>
              <a:path w="4291791" h="3147313">
                <a:moveTo>
                  <a:pt x="0" y="0"/>
                </a:moveTo>
                <a:lnTo>
                  <a:pt x="4291791" y="0"/>
                </a:lnTo>
                <a:lnTo>
                  <a:pt x="4291791" y="3147313"/>
                </a:lnTo>
                <a:lnTo>
                  <a:pt x="0" y="31473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096909" y="5970128"/>
            <a:ext cx="4916485" cy="3506195"/>
          </a:xfrm>
          <a:custGeom>
            <a:avLst/>
            <a:gdLst/>
            <a:ahLst/>
            <a:cxnLst/>
            <a:rect l="l" t="t" r="r" b="b"/>
            <a:pathLst>
              <a:path w="5201986" h="3814790">
                <a:moveTo>
                  <a:pt x="0" y="0"/>
                </a:moveTo>
                <a:lnTo>
                  <a:pt x="5201987" y="0"/>
                </a:lnTo>
                <a:lnTo>
                  <a:pt x="5201987" y="3814790"/>
                </a:lnTo>
                <a:lnTo>
                  <a:pt x="0" y="38147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2" name="Freeform 22"/>
          <p:cNvSpPr/>
          <p:nvPr/>
        </p:nvSpPr>
        <p:spPr>
          <a:xfrm>
            <a:off x="12492710" y="5623172"/>
            <a:ext cx="4775372" cy="3501940"/>
          </a:xfrm>
          <a:custGeom>
            <a:avLst/>
            <a:gdLst/>
            <a:ahLst/>
            <a:cxnLst/>
            <a:rect l="l" t="t" r="r" b="b"/>
            <a:pathLst>
              <a:path w="4775372" h="3501940">
                <a:moveTo>
                  <a:pt x="0" y="0"/>
                </a:moveTo>
                <a:lnTo>
                  <a:pt x="4775372" y="0"/>
                </a:lnTo>
                <a:lnTo>
                  <a:pt x="4775372" y="3501940"/>
                </a:lnTo>
                <a:lnTo>
                  <a:pt x="0" y="35019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5D2E5C19-8CEA-49CC-9F3D-2F95A8E0F822}"/>
              </a:ext>
            </a:extLst>
          </p:cNvPr>
          <p:cNvSpPr/>
          <p:nvPr/>
        </p:nvSpPr>
        <p:spPr>
          <a:xfrm>
            <a:off x="1002436" y="8316424"/>
            <a:ext cx="6029348" cy="617544"/>
          </a:xfrm>
          <a:custGeom>
            <a:avLst/>
            <a:gdLst/>
            <a:ahLst/>
            <a:cxnLst/>
            <a:rect l="l" t="t" r="r" b="b"/>
            <a:pathLst>
              <a:path w="7152371" h="3342956">
                <a:moveTo>
                  <a:pt x="0" y="0"/>
                </a:moveTo>
                <a:lnTo>
                  <a:pt x="7152371" y="0"/>
                </a:lnTo>
                <a:lnTo>
                  <a:pt x="7152371" y="3342956"/>
                </a:lnTo>
                <a:lnTo>
                  <a:pt x="0" y="3342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9">
            <a:extLst>
              <a:ext uri="{FF2B5EF4-FFF2-40B4-BE49-F238E27FC236}">
                <a16:creationId xmlns:a16="http://schemas.microsoft.com/office/drawing/2014/main" id="{CD2CD959-DF75-4485-8057-FEB37C9EA02A}"/>
              </a:ext>
            </a:extLst>
          </p:cNvPr>
          <p:cNvSpPr/>
          <p:nvPr/>
        </p:nvSpPr>
        <p:spPr>
          <a:xfrm>
            <a:off x="6848452" y="8316666"/>
            <a:ext cx="6029348" cy="617544"/>
          </a:xfrm>
          <a:custGeom>
            <a:avLst/>
            <a:gdLst/>
            <a:ahLst/>
            <a:cxnLst/>
            <a:rect l="l" t="t" r="r" b="b"/>
            <a:pathLst>
              <a:path w="7152371" h="3342956">
                <a:moveTo>
                  <a:pt x="0" y="0"/>
                </a:moveTo>
                <a:lnTo>
                  <a:pt x="7152371" y="0"/>
                </a:lnTo>
                <a:lnTo>
                  <a:pt x="7152371" y="3342956"/>
                </a:lnTo>
                <a:lnTo>
                  <a:pt x="0" y="3342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F386B070-0A74-48B1-B2E2-D53547B115A6}"/>
              </a:ext>
            </a:extLst>
          </p:cNvPr>
          <p:cNvSpPr/>
          <p:nvPr/>
        </p:nvSpPr>
        <p:spPr>
          <a:xfrm>
            <a:off x="11918594" y="8470856"/>
            <a:ext cx="6029348" cy="617544"/>
          </a:xfrm>
          <a:custGeom>
            <a:avLst/>
            <a:gdLst/>
            <a:ahLst/>
            <a:cxnLst/>
            <a:rect l="l" t="t" r="r" b="b"/>
            <a:pathLst>
              <a:path w="7152371" h="3342956">
                <a:moveTo>
                  <a:pt x="0" y="0"/>
                </a:moveTo>
                <a:lnTo>
                  <a:pt x="7152371" y="0"/>
                </a:lnTo>
                <a:lnTo>
                  <a:pt x="7152371" y="3342956"/>
                </a:lnTo>
                <a:lnTo>
                  <a:pt x="0" y="3342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id="{4FF49A73-44CF-43E8-AA56-A4479D6C2D69}"/>
              </a:ext>
            </a:extLst>
          </p:cNvPr>
          <p:cNvSpPr/>
          <p:nvPr/>
        </p:nvSpPr>
        <p:spPr>
          <a:xfrm rot="21084559">
            <a:off x="3847589" y="3565533"/>
            <a:ext cx="5333861" cy="753996"/>
          </a:xfrm>
          <a:custGeom>
            <a:avLst/>
            <a:gdLst/>
            <a:ahLst/>
            <a:cxnLst/>
            <a:rect l="l" t="t" r="r" b="b"/>
            <a:pathLst>
              <a:path w="7152371" h="3342956">
                <a:moveTo>
                  <a:pt x="0" y="0"/>
                </a:moveTo>
                <a:lnTo>
                  <a:pt x="7152371" y="0"/>
                </a:lnTo>
                <a:lnTo>
                  <a:pt x="7152371" y="3342956"/>
                </a:lnTo>
                <a:lnTo>
                  <a:pt x="0" y="3342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9">
            <a:extLst>
              <a:ext uri="{FF2B5EF4-FFF2-40B4-BE49-F238E27FC236}">
                <a16:creationId xmlns:a16="http://schemas.microsoft.com/office/drawing/2014/main" id="{E3E38551-1D2D-45CC-A2E7-D4C4C3093965}"/>
              </a:ext>
            </a:extLst>
          </p:cNvPr>
          <p:cNvSpPr/>
          <p:nvPr/>
        </p:nvSpPr>
        <p:spPr>
          <a:xfrm>
            <a:off x="9905861" y="3663334"/>
            <a:ext cx="4495477" cy="617544"/>
          </a:xfrm>
          <a:custGeom>
            <a:avLst/>
            <a:gdLst/>
            <a:ahLst/>
            <a:cxnLst/>
            <a:rect l="l" t="t" r="r" b="b"/>
            <a:pathLst>
              <a:path w="7152371" h="3342956">
                <a:moveTo>
                  <a:pt x="0" y="0"/>
                </a:moveTo>
                <a:lnTo>
                  <a:pt x="7152371" y="0"/>
                </a:lnTo>
                <a:lnTo>
                  <a:pt x="7152371" y="3342956"/>
                </a:lnTo>
                <a:lnTo>
                  <a:pt x="0" y="3342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F3BF7F9-BFDF-427F-988A-098A4E2BDE1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226" b="97581" l="2467" r="99200">
                        <a14:foregroundMark x1="71733" y1="10753" x2="71733" y2="10753"/>
                        <a14:foregroundMark x1="68533" y1="9498" x2="67133" y2="9498"/>
                        <a14:foregroundMark x1="62000" y1="10125" x2="62000" y2="17652"/>
                        <a14:foregroundMark x1="63867" y1="25179" x2="62000" y2="27061"/>
                        <a14:foregroundMark x1="58733" y1="17652" x2="58733" y2="17652"/>
                        <a14:foregroundMark x1="79667" y1="3315" x2="82933" y2="8244"/>
                        <a14:foregroundMark x1="82000" y1="15143" x2="82000" y2="17025"/>
                        <a14:foregroundMark x1="75467" y1="32079" x2="75467" y2="32079"/>
                        <a14:foregroundMark x1="61067" y1="62007" x2="61067" y2="62007"/>
                        <a14:foregroundMark x1="99200" y1="48297" x2="97333" y2="48297"/>
                        <a14:foregroundMark x1="91267" y1="37634" x2="91267" y2="37634"/>
                        <a14:foregroundMark x1="91733" y1="21416" x2="91733" y2="21416"/>
                        <a14:foregroundMark x1="93133" y1="13262" x2="93133" y2="13262"/>
                        <a14:foregroundMark x1="94067" y1="19534" x2="94067" y2="19534"/>
                        <a14:foregroundMark x1="90800" y1="24552" x2="90800" y2="24552"/>
                        <a14:foregroundMark x1="89933" y1="19534" x2="89933" y2="19534"/>
                        <a14:foregroundMark x1="91267" y1="19534" x2="91267" y2="19534"/>
                        <a14:foregroundMark x1="61533" y1="35753" x2="61533" y2="35753"/>
                        <a14:foregroundMark x1="51733" y1="50806" x2="51733" y2="50806"/>
                        <a14:foregroundMark x1="51267" y1="63262" x2="51267" y2="63262"/>
                        <a14:foregroundMark x1="63400" y1="70161" x2="63400" y2="70161"/>
                        <a14:foregroundMark x1="62467" y1="70161" x2="60600" y2="70789"/>
                        <a14:foregroundMark x1="57800" y1="72670" x2="57800" y2="72670"/>
                        <a14:foregroundMark x1="75467" y1="33244" x2="75933" y2="31452"/>
                        <a14:foregroundMark x1="75467" y1="20789" x2="75467" y2="20789"/>
                        <a14:foregroundMark x1="71267" y1="25806" x2="82267" y2="27778"/>
                        <a14:foregroundMark x1="82267" y1="27778" x2="83400" y2="27061"/>
                        <a14:foregroundMark x1="81533" y1="17652" x2="81533" y2="14516"/>
                        <a14:foregroundMark x1="82000" y1="10125" x2="82000" y2="10125"/>
                        <a14:foregroundMark x1="82000" y1="9498" x2="84333" y2="27688"/>
                        <a14:foregroundMark x1="82467" y1="27688" x2="79200" y2="28315"/>
                        <a14:foregroundMark x1="74533" y1="21416" x2="71267" y2="21416"/>
                        <a14:foregroundMark x1="71267" y1="32706" x2="71267" y2="32706"/>
                        <a14:foregroundMark x1="82933" y1="11380" x2="82933" y2="11380"/>
                        <a14:foregroundMark x1="81067" y1="18907" x2="79667" y2="19534"/>
                        <a14:foregroundMark x1="60133" y1="72670" x2="60133" y2="72670"/>
                        <a14:foregroundMark x1="60133" y1="72670" x2="60133" y2="72670"/>
                        <a14:foregroundMark x1="60133" y1="72670" x2="60133" y2="72670"/>
                        <a14:foregroundMark x1="84333" y1="28315" x2="84333" y2="28315"/>
                        <a14:foregroundMark x1="84333" y1="28315" x2="84333" y2="28315"/>
                        <a14:foregroundMark x1="84333" y1="29570" x2="84333" y2="29570"/>
                        <a14:foregroundMark x1="82933" y1="30824" x2="82933" y2="30824"/>
                        <a14:foregroundMark x1="77333" y1="24552" x2="83867" y2="35753"/>
                        <a14:foregroundMark x1="76867" y1="23925" x2="83867" y2="35125"/>
                        <a14:foregroundMark x1="83867" y1="35125" x2="83867" y2="35125"/>
                        <a14:foregroundMark x1="82467" y1="24552" x2="85733" y2="34498"/>
                        <a14:foregroundMark x1="81067" y1="18907" x2="82000" y2="23297"/>
                        <a14:foregroundMark x1="82000" y1="14516" x2="79667" y2="23925"/>
                        <a14:foregroundMark x1="82933" y1="8871" x2="83867" y2="22043"/>
                        <a14:foregroundMark x1="79200" y1="8871" x2="75467" y2="9498"/>
                        <a14:foregroundMark x1="76867" y1="7616" x2="76867" y2="20161"/>
                        <a14:foregroundMark x1="82467" y1="8871" x2="84333" y2="17025"/>
                        <a14:foregroundMark x1="81533" y1="10753" x2="76400" y2="18907"/>
                        <a14:foregroundMark x1="81067" y1="8244" x2="80933" y2="23746"/>
                        <a14:foregroundMark x1="80933" y1="23746" x2="80600" y2="23925"/>
                        <a14:foregroundMark x1="79667" y1="13262" x2="80133" y2="8871"/>
                        <a14:foregroundMark x1="80600" y1="8871" x2="81067" y2="19534"/>
                        <a14:foregroundMark x1="81067" y1="20161" x2="82000" y2="33244"/>
                        <a14:foregroundMark x1="81533" y1="32079" x2="81533" y2="32079"/>
                        <a14:foregroundMark x1="77333" y1="22043" x2="74533" y2="24552"/>
                        <a14:foregroundMark x1="6200" y1="70789" x2="6200" y2="70789"/>
                        <a14:foregroundMark x1="34067" y1="91398" x2="34067" y2="91398"/>
                        <a14:foregroundMark x1="28067" y1="97670" x2="28067" y2="97670"/>
                        <a14:foregroundMark x1="2467" y1="72043" x2="2467" y2="72043"/>
                        <a14:backgroundMark x1="60133" y1="73297" x2="60133" y2="73297"/>
                        <a14:backgroundMark x1="60600" y1="73297" x2="60600" y2="73297"/>
                        <a14:backgroundMark x1="58267" y1="66398" x2="58267" y2="66398"/>
                        <a14:backgroundMark x1="57800" y1="60753" x2="57800" y2="60753"/>
                        <a14:backgroundMark x1="60133" y1="71416" x2="60133" y2="71416"/>
                        <a14:backgroundMark x1="61533" y1="71416" x2="61533" y2="71416"/>
                        <a14:backgroundMark x1="85267" y1="62007" x2="85267" y2="62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12" y="1983500"/>
            <a:ext cx="4049315" cy="27567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727494" y="7006238"/>
            <a:ext cx="1343501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EH 5000AC-3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73696" y="7037931"/>
            <a:ext cx="1343501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EH 4000AC-3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45476" y="7006238"/>
            <a:ext cx="1343501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EH 3500AC-3</a:t>
            </a:r>
          </a:p>
        </p:txBody>
      </p:sp>
      <p:sp>
        <p:nvSpPr>
          <p:cNvPr id="8" name="Freeform 8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970" y="6145815"/>
            <a:ext cx="7152371" cy="701752"/>
          </a:xfrm>
          <a:custGeom>
            <a:avLst/>
            <a:gdLst/>
            <a:ahLst/>
            <a:cxnLst/>
            <a:rect l="l" t="t" r="r" b="b"/>
            <a:pathLst>
              <a:path w="7152371" h="3342956">
                <a:moveTo>
                  <a:pt x="0" y="0"/>
                </a:moveTo>
                <a:lnTo>
                  <a:pt x="7152371" y="0"/>
                </a:lnTo>
                <a:lnTo>
                  <a:pt x="7152371" y="3342956"/>
                </a:lnTo>
                <a:lnTo>
                  <a:pt x="0" y="3342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5" name="Freeform 15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735122" y="295059"/>
            <a:ext cx="10782549" cy="74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 dirty="0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DUMP TRUCKS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91223" y="1181100"/>
            <a:ext cx="9881977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Imported Wheel Loaders from Hitachi Construction Machinery, Japan</a:t>
            </a:r>
          </a:p>
        </p:txBody>
      </p:sp>
      <p:pic>
        <p:nvPicPr>
          <p:cNvPr id="19" name="Picture 18" descr="A large orange truck with a ladder&#10;&#10;Description automatically generated">
            <a:extLst>
              <a:ext uri="{FF2B5EF4-FFF2-40B4-BE49-F238E27FC236}">
                <a16:creationId xmlns:a16="http://schemas.microsoft.com/office/drawing/2014/main" id="{82C033F0-26E8-4523-BEB4-AE4AA8CFB7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3" b="91488" l="5800" r="96000">
                        <a14:foregroundMark x1="91333" y1="48696" x2="91333" y2="48696"/>
                        <a14:foregroundMark x1="91333" y1="48696" x2="91333" y2="48696"/>
                        <a14:foregroundMark x1="96000" y1="52991" x2="96000" y2="52991"/>
                        <a14:foregroundMark x1="96000" y1="52991" x2="96000" y2="52991"/>
                        <a14:foregroundMark x1="47667" y1="82899" x2="47667" y2="82899"/>
                        <a14:foregroundMark x1="47200" y1="83972" x2="47200" y2="83972"/>
                        <a14:foregroundMark x1="47200" y1="83972" x2="47200" y2="83972"/>
                        <a14:foregroundMark x1="47200" y1="83972" x2="47200" y2="83972"/>
                        <a14:foregroundMark x1="62533" y1="91488" x2="62533" y2="91488"/>
                        <a14:foregroundMark x1="6733" y1="77071" x2="6733" y2="77071"/>
                        <a14:foregroundMark x1="5800" y1="66871" x2="5800" y2="66871"/>
                        <a14:foregroundMark x1="7200" y1="80752" x2="7200" y2="80752"/>
                        <a14:foregroundMark x1="6733" y1="83972" x2="6733" y2="83972"/>
                        <a14:foregroundMark x1="7200" y1="85583" x2="7200" y2="85583"/>
                        <a14:foregroundMark x1="5800" y1="82362" x2="5800" y2="82362"/>
                        <a14:foregroundMark x1="8133" y1="79678" x2="8133" y2="78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07" y="2845308"/>
            <a:ext cx="4572000" cy="3974592"/>
          </a:xfrm>
          <a:prstGeom prst="rect">
            <a:avLst/>
          </a:prstGeom>
        </p:spPr>
      </p:pic>
      <p:pic>
        <p:nvPicPr>
          <p:cNvPr id="21" name="Picture 20" descr="A large orange dump truck&#10;&#10;Description automatically generated">
            <a:extLst>
              <a:ext uri="{FF2B5EF4-FFF2-40B4-BE49-F238E27FC236}">
                <a16:creationId xmlns:a16="http://schemas.microsoft.com/office/drawing/2014/main" id="{0160ED91-26E8-4FB7-8D4B-A33EE26AEC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9" b="89959" l="1867" r="94933">
                        <a14:foregroundMark x1="7467" y1="22140" x2="7467" y2="22140"/>
                        <a14:foregroundMark x1="6133" y1="35391" x2="6133" y2="35391"/>
                        <a14:foregroundMark x1="8867" y1="33663" x2="8867" y2="33663"/>
                        <a14:foregroundMark x1="8867" y1="32510" x2="8867" y2="32510"/>
                        <a14:foregroundMark x1="3800" y1="69218" x2="3800" y2="69218"/>
                        <a14:foregroundMark x1="1933" y1="64033" x2="1933" y2="64033"/>
                        <a14:foregroundMark x1="5667" y1="61728" x2="5667" y2="61728"/>
                        <a14:foregroundMark x1="5667" y1="61728" x2="5667" y2="61728"/>
                        <a14:foregroundMark x1="4733" y1="61728" x2="4733" y2="61728"/>
                        <a14:foregroundMark x1="3333" y1="64033" x2="3333" y2="64033"/>
                        <a14:foregroundMark x1="3333" y1="64033" x2="3333" y2="64033"/>
                        <a14:foregroundMark x1="3333" y1="62881" x2="3333" y2="62881"/>
                        <a14:foregroundMark x1="3333" y1="68066" x2="3333" y2="68066"/>
                        <a14:foregroundMark x1="94933" y1="40494" x2="94933" y2="40494"/>
                        <a14:foregroundMark x1="72600" y1="77860" x2="72600" y2="77860"/>
                        <a14:foregroundMark x1="74933" y1="81893" x2="74933" y2="81893"/>
                        <a14:foregroundMark x1="52600" y1="83621" x2="52600" y2="83621"/>
                        <a14:foregroundMark x1="53067" y1="85350" x2="53067" y2="85350"/>
                        <a14:foregroundMark x1="64733" y1="37613" x2="64733" y2="37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09" y="2473449"/>
            <a:ext cx="5836359" cy="4727451"/>
          </a:xfrm>
          <a:prstGeom prst="rect">
            <a:avLst/>
          </a:prstGeom>
        </p:spPr>
      </p:pic>
      <p:pic>
        <p:nvPicPr>
          <p:cNvPr id="23" name="Picture 22" descr="A large orange dump truck&#10;&#10;Description automatically generated">
            <a:extLst>
              <a:ext uri="{FF2B5EF4-FFF2-40B4-BE49-F238E27FC236}">
                <a16:creationId xmlns:a16="http://schemas.microsoft.com/office/drawing/2014/main" id="{0C9DAF8E-D7A2-41C9-8949-03B88099A9B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42" b="89975" l="3867" r="97733">
                        <a14:foregroundMark x1="7000" y1="21554" x2="7000" y2="21554"/>
                        <a14:foregroundMark x1="8067" y1="39098" x2="8067" y2="39098"/>
                        <a14:foregroundMark x1="3867" y1="38179" x2="3867" y2="38179"/>
                        <a14:foregroundMark x1="9067" y1="63659" x2="9067" y2="63659"/>
                        <a14:foregroundMark x1="81667" y1="79031" x2="81667" y2="79031"/>
                        <a14:foregroundMark x1="97733" y1="41688" x2="97733" y2="41688"/>
                        <a14:foregroundMark x1="5267" y1="63241" x2="5267" y2="63241"/>
                        <a14:foregroundMark x1="6667" y1="63241" x2="6667" y2="63241"/>
                        <a14:foregroundMark x1="12267" y1="61487" x2="12267" y2="61487"/>
                        <a14:foregroundMark x1="10133" y1="50459" x2="10133" y2="50459"/>
                        <a14:foregroundMark x1="8733" y1="52715" x2="8733" y2="52715"/>
                        <a14:foregroundMark x1="43067" y1="50961" x2="43067" y2="50961"/>
                        <a14:foregroundMark x1="42067" y1="51378" x2="42067" y2="51378"/>
                        <a14:foregroundMark x1="42067" y1="51378" x2="42067" y2="51378"/>
                        <a14:foregroundMark x1="42067" y1="51378" x2="42067" y2="51378"/>
                        <a14:foregroundMark x1="42067" y1="51378" x2="42067" y2="51378"/>
                        <a14:foregroundMark x1="38200" y1="50961" x2="38200" y2="50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850" y="2309331"/>
            <a:ext cx="6067740" cy="4842057"/>
          </a:xfrm>
          <a:prstGeom prst="rect">
            <a:avLst/>
          </a:prstGeom>
        </p:spPr>
      </p:pic>
      <p:sp>
        <p:nvSpPr>
          <p:cNvPr id="26" name="Freeform 9">
            <a:extLst>
              <a:ext uri="{FF2B5EF4-FFF2-40B4-BE49-F238E27FC236}">
                <a16:creationId xmlns:a16="http://schemas.microsoft.com/office/drawing/2014/main" id="{B63CCD5F-F526-4F50-AA6E-E0C0403AD04F}"/>
              </a:ext>
            </a:extLst>
          </p:cNvPr>
          <p:cNvSpPr/>
          <p:nvPr/>
        </p:nvSpPr>
        <p:spPr>
          <a:xfrm>
            <a:off x="5257079" y="6131982"/>
            <a:ext cx="7152371" cy="701752"/>
          </a:xfrm>
          <a:custGeom>
            <a:avLst/>
            <a:gdLst/>
            <a:ahLst/>
            <a:cxnLst/>
            <a:rect l="l" t="t" r="r" b="b"/>
            <a:pathLst>
              <a:path w="7152371" h="3342956">
                <a:moveTo>
                  <a:pt x="0" y="0"/>
                </a:moveTo>
                <a:lnTo>
                  <a:pt x="7152371" y="0"/>
                </a:lnTo>
                <a:lnTo>
                  <a:pt x="7152371" y="3342956"/>
                </a:lnTo>
                <a:lnTo>
                  <a:pt x="0" y="3342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E6561DBD-A3EA-42BF-BF12-2F0EDEEA780F}"/>
              </a:ext>
            </a:extLst>
          </p:cNvPr>
          <p:cNvSpPr/>
          <p:nvPr/>
        </p:nvSpPr>
        <p:spPr>
          <a:xfrm>
            <a:off x="11376731" y="6156213"/>
            <a:ext cx="7152371" cy="701752"/>
          </a:xfrm>
          <a:custGeom>
            <a:avLst/>
            <a:gdLst/>
            <a:ahLst/>
            <a:cxnLst/>
            <a:rect l="l" t="t" r="r" b="b"/>
            <a:pathLst>
              <a:path w="7152371" h="3342956">
                <a:moveTo>
                  <a:pt x="0" y="0"/>
                </a:moveTo>
                <a:lnTo>
                  <a:pt x="7152371" y="0"/>
                </a:lnTo>
                <a:lnTo>
                  <a:pt x="7152371" y="3342956"/>
                </a:lnTo>
                <a:lnTo>
                  <a:pt x="0" y="3342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oup 196">
            <a:extLst>
              <a:ext uri="{FF2B5EF4-FFF2-40B4-BE49-F238E27FC236}">
                <a16:creationId xmlns:a16="http://schemas.microsoft.com/office/drawing/2014/main" id="{3B049402-0BA6-49F3-86AC-DD4393F2FA3A}"/>
              </a:ext>
            </a:extLst>
          </p:cNvPr>
          <p:cNvGrpSpPr/>
          <p:nvPr/>
        </p:nvGrpSpPr>
        <p:grpSpPr>
          <a:xfrm>
            <a:off x="-30344" y="0"/>
            <a:ext cx="18357380" cy="10287000"/>
            <a:chOff x="-30344" y="0"/>
            <a:chExt cx="18357380" cy="10287000"/>
          </a:xfrm>
        </p:grpSpPr>
        <p:sp>
          <p:nvSpPr>
            <p:cNvPr id="2" name="Freeform 2"/>
            <p:cNvSpPr/>
            <p:nvPr/>
          </p:nvSpPr>
          <p:spPr>
            <a:xfrm>
              <a:off x="-30344" y="0"/>
              <a:ext cx="18318344" cy="10287000"/>
            </a:xfrm>
            <a:custGeom>
              <a:avLst/>
              <a:gdLst/>
              <a:ahLst/>
              <a:cxnLst/>
              <a:rect l="l" t="t" r="r" b="b"/>
              <a:pathLst>
                <a:path w="18318344" h="10287000">
                  <a:moveTo>
                    <a:pt x="0" y="0"/>
                  </a:moveTo>
                  <a:lnTo>
                    <a:pt x="18318344" y="0"/>
                  </a:lnTo>
                  <a:lnTo>
                    <a:pt x="1831834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3667" r="-681" b="-20797"/>
              </a:stretch>
            </a:blipFill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5030756" y="674069"/>
              <a:ext cx="3296280" cy="920092"/>
            </a:xfrm>
            <a:custGeom>
              <a:avLst/>
              <a:gdLst/>
              <a:ahLst/>
              <a:cxnLst/>
              <a:rect l="l" t="t" r="r" b="b"/>
              <a:pathLst>
                <a:path w="3296280" h="920092">
                  <a:moveTo>
                    <a:pt x="0" y="0"/>
                  </a:moveTo>
                  <a:lnTo>
                    <a:pt x="3296280" y="0"/>
                  </a:lnTo>
                  <a:lnTo>
                    <a:pt x="3296280" y="920092"/>
                  </a:lnTo>
                  <a:lnTo>
                    <a:pt x="0" y="920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08501" y="674069"/>
              <a:ext cx="1475595" cy="602621"/>
            </a:xfrm>
            <a:custGeom>
              <a:avLst/>
              <a:gdLst/>
              <a:ahLst/>
              <a:cxnLst/>
              <a:rect l="l" t="t" r="r" b="b"/>
              <a:pathLst>
                <a:path w="1475595" h="602621">
                  <a:moveTo>
                    <a:pt x="0" y="0"/>
                  </a:moveTo>
                  <a:lnTo>
                    <a:pt x="1475596" y="0"/>
                  </a:lnTo>
                  <a:lnTo>
                    <a:pt x="1475596" y="602620"/>
                  </a:lnTo>
                  <a:lnTo>
                    <a:pt x="0" y="602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3777916" y="493094"/>
              <a:ext cx="10782549" cy="850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59"/>
                </a:lnSpc>
                <a:spcBef>
                  <a:spcPct val="0"/>
                </a:spcBef>
              </a:pPr>
              <a:r>
                <a:rPr lang="en-US" sz="4399" b="1" spc="659">
                  <a:solidFill>
                    <a:srgbClr val="E96E2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ATTACHMENTS</a:t>
              </a:r>
            </a:p>
          </p:txBody>
        </p:sp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DD925FB7-63FF-437B-9971-C7C9388D4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88" r="1035"/>
            <a:stretch/>
          </p:blipFill>
          <p:spPr>
            <a:xfrm>
              <a:off x="194617" y="1836454"/>
              <a:ext cx="18093383" cy="84505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34845" y="9363148"/>
            <a:ext cx="3151733" cy="429767"/>
            <a:chOff x="0" y="0"/>
            <a:chExt cx="763923" cy="1041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3923" cy="104168"/>
            </a:xfrm>
            <a:custGeom>
              <a:avLst/>
              <a:gdLst/>
              <a:ahLst/>
              <a:cxnLst/>
              <a:rect l="l" t="t" r="r" b="b"/>
              <a:pathLst>
                <a:path w="763923" h="104168">
                  <a:moveTo>
                    <a:pt x="0" y="0"/>
                  </a:moveTo>
                  <a:lnTo>
                    <a:pt x="763923" y="0"/>
                  </a:lnTo>
                  <a:lnTo>
                    <a:pt x="763923" y="104168"/>
                  </a:lnTo>
                  <a:lnTo>
                    <a:pt x="0" y="104168"/>
                  </a:lnTo>
                  <a:close/>
                </a:path>
              </a:pathLst>
            </a:custGeom>
            <a:solidFill>
              <a:srgbClr val="F66F03">
                <a:alpha val="49804"/>
              </a:srgbClr>
            </a:solidFill>
            <a:ln w="28575">
              <a:solidFill>
                <a:schemeClr val="accent6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763923" cy="180368"/>
            </a:xfrm>
            <a:prstGeom prst="rect">
              <a:avLst/>
            </a:prstGeom>
            <a:ln w="28575">
              <a:solidFill>
                <a:schemeClr val="accent6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566390" y="9363148"/>
            <a:ext cx="3151733" cy="429767"/>
            <a:chOff x="0" y="0"/>
            <a:chExt cx="763923" cy="1041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63923" cy="104168"/>
            </a:xfrm>
            <a:custGeom>
              <a:avLst/>
              <a:gdLst/>
              <a:ahLst/>
              <a:cxnLst/>
              <a:rect l="l" t="t" r="r" b="b"/>
              <a:pathLst>
                <a:path w="763923" h="104168">
                  <a:moveTo>
                    <a:pt x="0" y="0"/>
                  </a:moveTo>
                  <a:lnTo>
                    <a:pt x="763923" y="0"/>
                  </a:lnTo>
                  <a:lnTo>
                    <a:pt x="763923" y="104168"/>
                  </a:lnTo>
                  <a:lnTo>
                    <a:pt x="0" y="104168"/>
                  </a:lnTo>
                  <a:close/>
                </a:path>
              </a:pathLst>
            </a:custGeom>
            <a:solidFill>
              <a:srgbClr val="F66F03">
                <a:alpha val="49804"/>
              </a:srgbClr>
            </a:solidFill>
            <a:ln w="28575">
              <a:noFill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763923" cy="180368"/>
            </a:xfrm>
            <a:prstGeom prst="rect">
              <a:avLst/>
            </a:prstGeom>
            <a:ln w="28575"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898516" y="9363148"/>
            <a:ext cx="3151733" cy="429767"/>
            <a:chOff x="0" y="0"/>
            <a:chExt cx="763923" cy="10416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63923" cy="104168"/>
            </a:xfrm>
            <a:custGeom>
              <a:avLst/>
              <a:gdLst/>
              <a:ahLst/>
              <a:cxnLst/>
              <a:rect l="l" t="t" r="r" b="b"/>
              <a:pathLst>
                <a:path w="763923" h="104168">
                  <a:moveTo>
                    <a:pt x="0" y="0"/>
                  </a:moveTo>
                  <a:lnTo>
                    <a:pt x="763923" y="0"/>
                  </a:lnTo>
                  <a:lnTo>
                    <a:pt x="763923" y="104168"/>
                  </a:lnTo>
                  <a:lnTo>
                    <a:pt x="0" y="104168"/>
                  </a:lnTo>
                  <a:close/>
                </a:path>
              </a:pathLst>
            </a:custGeom>
            <a:solidFill>
              <a:srgbClr val="F66F03">
                <a:alpha val="49804"/>
              </a:srgbClr>
            </a:solidFill>
            <a:ln w="28575">
              <a:solidFill>
                <a:schemeClr val="accent6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76200"/>
              <a:ext cx="763923" cy="180368"/>
            </a:xfrm>
            <a:prstGeom prst="rect">
              <a:avLst/>
            </a:prstGeom>
            <a:ln w="28575">
              <a:solidFill>
                <a:schemeClr val="accent6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231805" y="9363148"/>
            <a:ext cx="3151733" cy="429767"/>
            <a:chOff x="0" y="0"/>
            <a:chExt cx="763923" cy="1041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63923" cy="104168"/>
            </a:xfrm>
            <a:custGeom>
              <a:avLst/>
              <a:gdLst/>
              <a:ahLst/>
              <a:cxnLst/>
              <a:rect l="l" t="t" r="r" b="b"/>
              <a:pathLst>
                <a:path w="763923" h="104168">
                  <a:moveTo>
                    <a:pt x="0" y="0"/>
                  </a:moveTo>
                  <a:lnTo>
                    <a:pt x="763923" y="0"/>
                  </a:lnTo>
                  <a:lnTo>
                    <a:pt x="763923" y="104168"/>
                  </a:lnTo>
                  <a:lnTo>
                    <a:pt x="0" y="104168"/>
                  </a:lnTo>
                  <a:close/>
                </a:path>
              </a:pathLst>
            </a:custGeom>
            <a:solidFill>
              <a:srgbClr val="F66F03">
                <a:alpha val="49804"/>
              </a:srgbClr>
            </a:solidFill>
            <a:ln w="28575">
              <a:solidFill>
                <a:schemeClr val="accent6"/>
              </a:solidFill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76200"/>
              <a:ext cx="763923" cy="180368"/>
            </a:xfrm>
            <a:prstGeom prst="rect">
              <a:avLst/>
            </a:prstGeom>
            <a:ln w="28575">
              <a:solidFill>
                <a:schemeClr val="accent6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4234845" y="6442161"/>
            <a:ext cx="3151733" cy="2930513"/>
            <a:chOff x="0" y="0"/>
            <a:chExt cx="10740568" cy="998668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740517" cy="9986645"/>
            </a:xfrm>
            <a:custGeom>
              <a:avLst/>
              <a:gdLst/>
              <a:ahLst/>
              <a:cxnLst/>
              <a:rect l="l" t="t" r="r" b="b"/>
              <a:pathLst>
                <a:path w="10740517" h="9986645">
                  <a:moveTo>
                    <a:pt x="0" y="0"/>
                  </a:moveTo>
                  <a:lnTo>
                    <a:pt x="10740517" y="0"/>
                  </a:lnTo>
                  <a:lnTo>
                    <a:pt x="10740517" y="9986645"/>
                  </a:lnTo>
                  <a:lnTo>
                    <a:pt x="0" y="9986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3774" b="-3774"/>
              </a:stretch>
            </a:blipFill>
            <a:ln w="28575">
              <a:solidFill>
                <a:schemeClr val="accent6"/>
              </a:solidFill>
            </a:ln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7566971" y="6442161"/>
            <a:ext cx="3151733" cy="2930513"/>
            <a:chOff x="0" y="0"/>
            <a:chExt cx="10740568" cy="998668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740517" cy="9986645"/>
            </a:xfrm>
            <a:custGeom>
              <a:avLst/>
              <a:gdLst/>
              <a:ahLst/>
              <a:cxnLst/>
              <a:rect l="l" t="t" r="r" b="b"/>
              <a:pathLst>
                <a:path w="10740517" h="9986645">
                  <a:moveTo>
                    <a:pt x="0" y="0"/>
                  </a:moveTo>
                  <a:lnTo>
                    <a:pt x="10740517" y="0"/>
                  </a:lnTo>
                  <a:lnTo>
                    <a:pt x="10740517" y="9986645"/>
                  </a:lnTo>
                  <a:lnTo>
                    <a:pt x="0" y="9986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3774" b="-3774"/>
              </a:stretch>
            </a:blipFill>
            <a:ln w="28575">
              <a:solidFill>
                <a:schemeClr val="accent6"/>
              </a:solidFill>
            </a:ln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0899098" y="6442161"/>
            <a:ext cx="3151733" cy="2930513"/>
            <a:chOff x="0" y="0"/>
            <a:chExt cx="10740568" cy="998668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740517" cy="9986645"/>
            </a:xfrm>
            <a:custGeom>
              <a:avLst/>
              <a:gdLst/>
              <a:ahLst/>
              <a:cxnLst/>
              <a:rect l="l" t="t" r="r" b="b"/>
              <a:pathLst>
                <a:path w="10740517" h="9986645">
                  <a:moveTo>
                    <a:pt x="0" y="0"/>
                  </a:moveTo>
                  <a:lnTo>
                    <a:pt x="10740517" y="0"/>
                  </a:lnTo>
                  <a:lnTo>
                    <a:pt x="10740517" y="9986645"/>
                  </a:lnTo>
                  <a:lnTo>
                    <a:pt x="0" y="9986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3774" b="-3774"/>
              </a:stretch>
            </a:blipFill>
            <a:ln w="28575">
              <a:solidFill>
                <a:schemeClr val="accent6"/>
              </a:solidFill>
            </a:ln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14231224" y="6442161"/>
            <a:ext cx="3151733" cy="2930513"/>
            <a:chOff x="0" y="0"/>
            <a:chExt cx="10740568" cy="998668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740517" cy="9986645"/>
            </a:xfrm>
            <a:custGeom>
              <a:avLst/>
              <a:gdLst/>
              <a:ahLst/>
              <a:cxnLst/>
              <a:rect l="l" t="t" r="r" b="b"/>
              <a:pathLst>
                <a:path w="10740517" h="9986645">
                  <a:moveTo>
                    <a:pt x="0" y="0"/>
                  </a:moveTo>
                  <a:lnTo>
                    <a:pt x="10740517" y="0"/>
                  </a:lnTo>
                  <a:lnTo>
                    <a:pt x="10740517" y="9986645"/>
                  </a:lnTo>
                  <a:lnTo>
                    <a:pt x="0" y="9986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3774" b="-3774"/>
              </a:stretch>
            </a:blipFill>
            <a:ln w="28575">
              <a:solidFill>
                <a:schemeClr val="accent6"/>
              </a:solidFill>
            </a:ln>
          </p:spPr>
        </p:sp>
      </p:grpSp>
      <p:grpSp>
        <p:nvGrpSpPr>
          <p:cNvPr id="27" name="Group 27"/>
          <p:cNvGrpSpPr/>
          <p:nvPr/>
        </p:nvGrpSpPr>
        <p:grpSpPr>
          <a:xfrm>
            <a:off x="903300" y="5805649"/>
            <a:ext cx="3151733" cy="429767"/>
            <a:chOff x="0" y="0"/>
            <a:chExt cx="763923" cy="10416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63923" cy="104168"/>
            </a:xfrm>
            <a:custGeom>
              <a:avLst/>
              <a:gdLst/>
              <a:ahLst/>
              <a:cxnLst/>
              <a:rect l="l" t="t" r="r" b="b"/>
              <a:pathLst>
                <a:path w="763923" h="104168">
                  <a:moveTo>
                    <a:pt x="0" y="0"/>
                  </a:moveTo>
                  <a:lnTo>
                    <a:pt x="763923" y="0"/>
                  </a:lnTo>
                  <a:lnTo>
                    <a:pt x="763923" y="104168"/>
                  </a:lnTo>
                  <a:lnTo>
                    <a:pt x="0" y="104168"/>
                  </a:lnTo>
                  <a:close/>
                </a:path>
              </a:pathLst>
            </a:custGeom>
            <a:solidFill>
              <a:srgbClr val="F66F03">
                <a:alpha val="49804"/>
              </a:srgbClr>
            </a:solidFill>
            <a:ln w="28575">
              <a:solidFill>
                <a:schemeClr val="accent6"/>
              </a:solidFill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76200"/>
              <a:ext cx="763923" cy="180368"/>
            </a:xfrm>
            <a:prstGeom prst="rect">
              <a:avLst/>
            </a:prstGeom>
            <a:ln w="28575">
              <a:solidFill>
                <a:schemeClr val="accent6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03300" y="9363148"/>
            <a:ext cx="3151733" cy="429767"/>
            <a:chOff x="0" y="0"/>
            <a:chExt cx="763923" cy="10416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63923" cy="104168"/>
            </a:xfrm>
            <a:custGeom>
              <a:avLst/>
              <a:gdLst/>
              <a:ahLst/>
              <a:cxnLst/>
              <a:rect l="l" t="t" r="r" b="b"/>
              <a:pathLst>
                <a:path w="763923" h="104168">
                  <a:moveTo>
                    <a:pt x="0" y="0"/>
                  </a:moveTo>
                  <a:lnTo>
                    <a:pt x="763923" y="0"/>
                  </a:lnTo>
                  <a:lnTo>
                    <a:pt x="763923" y="104168"/>
                  </a:lnTo>
                  <a:lnTo>
                    <a:pt x="0" y="104168"/>
                  </a:lnTo>
                  <a:close/>
                </a:path>
              </a:pathLst>
            </a:custGeom>
            <a:solidFill>
              <a:srgbClr val="F66F03">
                <a:alpha val="49804"/>
              </a:srgbClr>
            </a:solidFill>
            <a:ln w="28575">
              <a:noFill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76200"/>
              <a:ext cx="763923" cy="180368"/>
            </a:xfrm>
            <a:prstGeom prst="rect">
              <a:avLst/>
            </a:prstGeom>
            <a:ln w="28575"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234845" y="5805649"/>
            <a:ext cx="3151733" cy="429767"/>
            <a:chOff x="0" y="0"/>
            <a:chExt cx="763923" cy="10416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63923" cy="104168"/>
            </a:xfrm>
            <a:custGeom>
              <a:avLst/>
              <a:gdLst/>
              <a:ahLst/>
              <a:cxnLst/>
              <a:rect l="l" t="t" r="r" b="b"/>
              <a:pathLst>
                <a:path w="763923" h="104168">
                  <a:moveTo>
                    <a:pt x="0" y="0"/>
                  </a:moveTo>
                  <a:lnTo>
                    <a:pt x="763923" y="0"/>
                  </a:lnTo>
                  <a:lnTo>
                    <a:pt x="763923" y="104168"/>
                  </a:lnTo>
                  <a:lnTo>
                    <a:pt x="0" y="104168"/>
                  </a:lnTo>
                  <a:close/>
                </a:path>
              </a:pathLst>
            </a:custGeom>
            <a:solidFill>
              <a:srgbClr val="F66F03">
                <a:alpha val="49804"/>
              </a:srgbClr>
            </a:solidFill>
            <a:ln w="28575">
              <a:solidFill>
                <a:schemeClr val="accent6"/>
              </a:solidFill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76200"/>
              <a:ext cx="763923" cy="180368"/>
            </a:xfrm>
            <a:prstGeom prst="rect">
              <a:avLst/>
            </a:prstGeom>
            <a:ln w="28575">
              <a:solidFill>
                <a:schemeClr val="accent6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566971" y="5805649"/>
            <a:ext cx="3151733" cy="429767"/>
            <a:chOff x="0" y="0"/>
            <a:chExt cx="763923" cy="10416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763923" cy="104168"/>
            </a:xfrm>
            <a:custGeom>
              <a:avLst/>
              <a:gdLst/>
              <a:ahLst/>
              <a:cxnLst/>
              <a:rect l="l" t="t" r="r" b="b"/>
              <a:pathLst>
                <a:path w="763923" h="104168">
                  <a:moveTo>
                    <a:pt x="0" y="0"/>
                  </a:moveTo>
                  <a:lnTo>
                    <a:pt x="763923" y="0"/>
                  </a:lnTo>
                  <a:lnTo>
                    <a:pt x="763923" y="104168"/>
                  </a:lnTo>
                  <a:lnTo>
                    <a:pt x="0" y="104168"/>
                  </a:lnTo>
                  <a:close/>
                </a:path>
              </a:pathLst>
            </a:custGeom>
            <a:solidFill>
              <a:srgbClr val="F66F03">
                <a:alpha val="49804"/>
              </a:srgbClr>
            </a:solidFill>
            <a:ln w="28575">
              <a:solidFill>
                <a:schemeClr val="accent6"/>
              </a:solidFill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0" y="-76200"/>
              <a:ext cx="763923" cy="180368"/>
            </a:xfrm>
            <a:prstGeom prst="rect">
              <a:avLst/>
            </a:prstGeom>
            <a:ln w="28575">
              <a:solidFill>
                <a:schemeClr val="accent6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0900260" y="5805649"/>
            <a:ext cx="3151733" cy="429767"/>
            <a:chOff x="0" y="0"/>
            <a:chExt cx="763923" cy="104168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763923" cy="104168"/>
            </a:xfrm>
            <a:custGeom>
              <a:avLst/>
              <a:gdLst/>
              <a:ahLst/>
              <a:cxnLst/>
              <a:rect l="l" t="t" r="r" b="b"/>
              <a:pathLst>
                <a:path w="763923" h="104168">
                  <a:moveTo>
                    <a:pt x="0" y="0"/>
                  </a:moveTo>
                  <a:lnTo>
                    <a:pt x="763923" y="0"/>
                  </a:lnTo>
                  <a:lnTo>
                    <a:pt x="763923" y="104168"/>
                  </a:lnTo>
                  <a:lnTo>
                    <a:pt x="0" y="104168"/>
                  </a:lnTo>
                  <a:close/>
                </a:path>
              </a:pathLst>
            </a:custGeom>
            <a:solidFill>
              <a:srgbClr val="F66F03">
                <a:alpha val="49804"/>
              </a:srgbClr>
            </a:solidFill>
            <a:ln w="28575">
              <a:solidFill>
                <a:schemeClr val="accent6"/>
              </a:solidFill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0" y="-76200"/>
              <a:ext cx="763923" cy="180368"/>
            </a:xfrm>
            <a:prstGeom prst="rect">
              <a:avLst/>
            </a:prstGeom>
            <a:ln w="28575">
              <a:solidFill>
                <a:schemeClr val="accent6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4232968" y="5805649"/>
            <a:ext cx="3151733" cy="429767"/>
            <a:chOff x="0" y="0"/>
            <a:chExt cx="763923" cy="104168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763923" cy="104168"/>
            </a:xfrm>
            <a:custGeom>
              <a:avLst/>
              <a:gdLst/>
              <a:ahLst/>
              <a:cxnLst/>
              <a:rect l="l" t="t" r="r" b="b"/>
              <a:pathLst>
                <a:path w="763923" h="104168">
                  <a:moveTo>
                    <a:pt x="0" y="0"/>
                  </a:moveTo>
                  <a:lnTo>
                    <a:pt x="763923" y="0"/>
                  </a:lnTo>
                  <a:lnTo>
                    <a:pt x="763923" y="104168"/>
                  </a:lnTo>
                  <a:lnTo>
                    <a:pt x="0" y="104168"/>
                  </a:lnTo>
                  <a:close/>
                </a:path>
              </a:pathLst>
            </a:custGeom>
            <a:solidFill>
              <a:srgbClr val="F66F03">
                <a:alpha val="49804"/>
              </a:srgbClr>
            </a:solidFill>
            <a:ln w="28575">
              <a:solidFill>
                <a:schemeClr val="accent6"/>
              </a:solidFill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0" y="-76200"/>
              <a:ext cx="763923" cy="180368"/>
            </a:xfrm>
            <a:prstGeom prst="rect">
              <a:avLst/>
            </a:prstGeom>
            <a:ln w="28575">
              <a:solidFill>
                <a:schemeClr val="accent6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903300" y="2884661"/>
            <a:ext cx="3151733" cy="2930513"/>
            <a:chOff x="0" y="0"/>
            <a:chExt cx="10740568" cy="9986688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0740517" cy="9986645"/>
            </a:xfrm>
            <a:custGeom>
              <a:avLst/>
              <a:gdLst/>
              <a:ahLst/>
              <a:cxnLst/>
              <a:rect l="l" t="t" r="r" b="b"/>
              <a:pathLst>
                <a:path w="10740517" h="9986645">
                  <a:moveTo>
                    <a:pt x="0" y="0"/>
                  </a:moveTo>
                  <a:lnTo>
                    <a:pt x="10740517" y="0"/>
                  </a:lnTo>
                  <a:lnTo>
                    <a:pt x="10740517" y="9986645"/>
                  </a:lnTo>
                  <a:lnTo>
                    <a:pt x="0" y="9986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6437" r="-6437"/>
              </a:stretch>
            </a:blipFill>
            <a:ln w="28575">
              <a:solidFill>
                <a:schemeClr val="accent6"/>
              </a:solidFill>
            </a:ln>
          </p:spPr>
        </p:sp>
      </p:grpSp>
      <p:grpSp>
        <p:nvGrpSpPr>
          <p:cNvPr id="47" name="Group 47"/>
          <p:cNvGrpSpPr>
            <a:grpSpLocks noChangeAspect="1"/>
          </p:cNvGrpSpPr>
          <p:nvPr/>
        </p:nvGrpSpPr>
        <p:grpSpPr>
          <a:xfrm>
            <a:off x="903300" y="6442161"/>
            <a:ext cx="3151733" cy="2930513"/>
            <a:chOff x="0" y="0"/>
            <a:chExt cx="10740568" cy="9986688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0740517" cy="9986645"/>
            </a:xfrm>
            <a:custGeom>
              <a:avLst/>
              <a:gdLst/>
              <a:ahLst/>
              <a:cxnLst/>
              <a:rect l="l" t="t" r="r" b="b"/>
              <a:pathLst>
                <a:path w="10740517" h="9986645">
                  <a:moveTo>
                    <a:pt x="0" y="0"/>
                  </a:moveTo>
                  <a:lnTo>
                    <a:pt x="10740517" y="0"/>
                  </a:lnTo>
                  <a:lnTo>
                    <a:pt x="10740517" y="9986645"/>
                  </a:lnTo>
                  <a:lnTo>
                    <a:pt x="0" y="9986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16936" r="-16936"/>
              </a:stretch>
            </a:blipFill>
            <a:ln w="28575">
              <a:solidFill>
                <a:schemeClr val="accent6"/>
              </a:solidFill>
            </a:ln>
          </p:spPr>
        </p:sp>
      </p:grpSp>
      <p:grpSp>
        <p:nvGrpSpPr>
          <p:cNvPr id="49" name="Group 49"/>
          <p:cNvGrpSpPr>
            <a:grpSpLocks noChangeAspect="1"/>
          </p:cNvGrpSpPr>
          <p:nvPr/>
        </p:nvGrpSpPr>
        <p:grpSpPr>
          <a:xfrm>
            <a:off x="4235426" y="2884661"/>
            <a:ext cx="3151733" cy="2930513"/>
            <a:chOff x="0" y="0"/>
            <a:chExt cx="10740568" cy="9986688"/>
          </a:xfrm>
        </p:grpSpPr>
        <p:sp>
          <p:nvSpPr>
            <p:cNvPr id="50" name="Freeform 50" descr="A construction vehicle with a bucket on the side of a street  Description automatically generated"/>
            <p:cNvSpPr/>
            <p:nvPr/>
          </p:nvSpPr>
          <p:spPr>
            <a:xfrm>
              <a:off x="0" y="0"/>
              <a:ext cx="10740517" cy="9986645"/>
            </a:xfrm>
            <a:custGeom>
              <a:avLst/>
              <a:gdLst/>
              <a:ahLst/>
              <a:cxnLst/>
              <a:rect l="l" t="t" r="r" b="b"/>
              <a:pathLst>
                <a:path w="10740517" h="9986645">
                  <a:moveTo>
                    <a:pt x="0" y="0"/>
                  </a:moveTo>
                  <a:lnTo>
                    <a:pt x="10740517" y="0"/>
                  </a:lnTo>
                  <a:lnTo>
                    <a:pt x="10740517" y="9986645"/>
                  </a:lnTo>
                  <a:lnTo>
                    <a:pt x="0" y="9986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t="-7548"/>
              </a:stretch>
            </a:blipFill>
            <a:ln w="28575">
              <a:solidFill>
                <a:schemeClr val="accent6"/>
              </a:solidFill>
            </a:ln>
          </p:spPr>
        </p:sp>
      </p:grpSp>
      <p:grpSp>
        <p:nvGrpSpPr>
          <p:cNvPr id="51" name="Group 51"/>
          <p:cNvGrpSpPr>
            <a:grpSpLocks noChangeAspect="1"/>
          </p:cNvGrpSpPr>
          <p:nvPr/>
        </p:nvGrpSpPr>
        <p:grpSpPr>
          <a:xfrm>
            <a:off x="7567552" y="2884661"/>
            <a:ext cx="3151733" cy="2930513"/>
            <a:chOff x="0" y="0"/>
            <a:chExt cx="10740568" cy="9986688"/>
          </a:xfrm>
        </p:grpSpPr>
        <p:sp>
          <p:nvSpPr>
            <p:cNvPr id="52" name="Freeform 52" descr="A picture containing outdoor, sky, mountain, rock  Description automatically generated"/>
            <p:cNvSpPr/>
            <p:nvPr/>
          </p:nvSpPr>
          <p:spPr>
            <a:xfrm>
              <a:off x="0" y="0"/>
              <a:ext cx="10740517" cy="9986645"/>
            </a:xfrm>
            <a:custGeom>
              <a:avLst/>
              <a:gdLst/>
              <a:ahLst/>
              <a:cxnLst/>
              <a:rect l="l" t="t" r="r" b="b"/>
              <a:pathLst>
                <a:path w="10740517" h="9986645">
                  <a:moveTo>
                    <a:pt x="0" y="0"/>
                  </a:moveTo>
                  <a:lnTo>
                    <a:pt x="10740517" y="0"/>
                  </a:lnTo>
                  <a:lnTo>
                    <a:pt x="10740517" y="9986645"/>
                  </a:lnTo>
                  <a:lnTo>
                    <a:pt x="0" y="9986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t="-45038"/>
              </a:stretch>
            </a:blipFill>
            <a:ln w="28575">
              <a:solidFill>
                <a:schemeClr val="accent6"/>
              </a:solidFill>
            </a:ln>
          </p:spPr>
        </p:sp>
      </p:grpSp>
      <p:grpSp>
        <p:nvGrpSpPr>
          <p:cNvPr id="53" name="Group 53"/>
          <p:cNvGrpSpPr>
            <a:grpSpLocks noChangeAspect="1"/>
          </p:cNvGrpSpPr>
          <p:nvPr/>
        </p:nvGrpSpPr>
        <p:grpSpPr>
          <a:xfrm>
            <a:off x="10899679" y="2884661"/>
            <a:ext cx="3151733" cy="2930513"/>
            <a:chOff x="0" y="0"/>
            <a:chExt cx="10740568" cy="9986688"/>
          </a:xfrm>
        </p:grpSpPr>
        <p:sp>
          <p:nvSpPr>
            <p:cNvPr id="54" name="Freeform 54" descr="A picture containing sky, outdoor, truck, transport  Description automatically generated"/>
            <p:cNvSpPr/>
            <p:nvPr/>
          </p:nvSpPr>
          <p:spPr>
            <a:xfrm>
              <a:off x="0" y="0"/>
              <a:ext cx="10740517" cy="9986645"/>
            </a:xfrm>
            <a:custGeom>
              <a:avLst/>
              <a:gdLst/>
              <a:ahLst/>
              <a:cxnLst/>
              <a:rect l="l" t="t" r="r" b="b"/>
              <a:pathLst>
                <a:path w="10740517" h="9986645">
                  <a:moveTo>
                    <a:pt x="0" y="0"/>
                  </a:moveTo>
                  <a:lnTo>
                    <a:pt x="10740517" y="0"/>
                  </a:lnTo>
                  <a:lnTo>
                    <a:pt x="10740517" y="9986645"/>
                  </a:lnTo>
                  <a:lnTo>
                    <a:pt x="0" y="9986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t="-21261"/>
              </a:stretch>
            </a:blipFill>
            <a:ln w="28575">
              <a:solidFill>
                <a:schemeClr val="accent6"/>
              </a:solidFill>
            </a:ln>
          </p:spPr>
        </p:sp>
      </p:grpSp>
      <p:grpSp>
        <p:nvGrpSpPr>
          <p:cNvPr id="55" name="Group 55"/>
          <p:cNvGrpSpPr>
            <a:grpSpLocks noChangeAspect="1"/>
          </p:cNvGrpSpPr>
          <p:nvPr/>
        </p:nvGrpSpPr>
        <p:grpSpPr>
          <a:xfrm>
            <a:off x="14231805" y="2884661"/>
            <a:ext cx="3151733" cy="2930513"/>
            <a:chOff x="0" y="0"/>
            <a:chExt cx="10740568" cy="9986688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10740517" cy="9986645"/>
            </a:xfrm>
            <a:custGeom>
              <a:avLst/>
              <a:gdLst/>
              <a:ahLst/>
              <a:cxnLst/>
              <a:rect l="l" t="t" r="r" b="b"/>
              <a:pathLst>
                <a:path w="10740517" h="9986645">
                  <a:moveTo>
                    <a:pt x="0" y="0"/>
                  </a:moveTo>
                  <a:lnTo>
                    <a:pt x="10740517" y="0"/>
                  </a:lnTo>
                  <a:lnTo>
                    <a:pt x="10740517" y="9986645"/>
                  </a:lnTo>
                  <a:lnTo>
                    <a:pt x="0" y="9986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-13552" t="-18349" b="-3774"/>
              </a:stretch>
            </a:blipFill>
            <a:ln w="28575">
              <a:solidFill>
                <a:schemeClr val="accent6"/>
              </a:solidFill>
            </a:ln>
          </p:spPr>
        </p:sp>
      </p:grpSp>
      <p:sp>
        <p:nvSpPr>
          <p:cNvPr id="57" name="TextBox 57"/>
          <p:cNvSpPr txBox="1"/>
          <p:nvPr/>
        </p:nvSpPr>
        <p:spPr>
          <a:xfrm>
            <a:off x="2744764" y="295059"/>
            <a:ext cx="12770782" cy="1631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MACHINES AND ATTACHMENTS SUITABLE FOR A VARIETY OF APPLICATIONS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4572661" y="9363148"/>
            <a:ext cx="2476099" cy="377825"/>
          </a:xfrm>
          <a:prstGeom prst="rect">
            <a:avLst/>
          </a:prstGeom>
          <a:ln w="28575"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Well Digging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7229736" y="9363148"/>
            <a:ext cx="3826204" cy="377825"/>
          </a:xfrm>
          <a:prstGeom prst="rect">
            <a:avLst/>
          </a:prstGeom>
          <a:ln w="28575"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Stone Quarry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0548017" y="9363148"/>
            <a:ext cx="3826204" cy="377825"/>
          </a:xfrm>
          <a:prstGeom prst="rect">
            <a:avLst/>
          </a:prstGeom>
          <a:ln w="28575"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Granite Mining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4814874" y="9363148"/>
            <a:ext cx="1984432" cy="377825"/>
          </a:xfrm>
          <a:prstGeom prst="rect">
            <a:avLst/>
          </a:prstGeom>
          <a:ln w="28575"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OB Removal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904462" y="5803045"/>
            <a:ext cx="3149408" cy="377825"/>
          </a:xfrm>
          <a:prstGeom prst="rect">
            <a:avLst/>
          </a:prstGeom>
          <a:ln w="28575"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Plantation / Agriculture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904462" y="9360545"/>
            <a:ext cx="3149408" cy="377825"/>
          </a:xfrm>
          <a:prstGeom prst="rect">
            <a:avLst/>
          </a:prstGeom>
          <a:ln w="28575">
            <a:solidFill>
              <a:schemeClr val="accent6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Irrigation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3898191" y="5803045"/>
            <a:ext cx="3826204" cy="377825"/>
          </a:xfrm>
          <a:prstGeom prst="rect">
            <a:avLst/>
          </a:prstGeom>
          <a:ln w="28575"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Urban Infrastructure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7216471" y="5803045"/>
            <a:ext cx="3826204" cy="377825"/>
          </a:xfrm>
          <a:prstGeom prst="rect">
            <a:avLst/>
          </a:prstGeom>
          <a:ln w="28575"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General Construction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0562443" y="5803045"/>
            <a:ext cx="3826204" cy="377825"/>
          </a:xfrm>
          <a:prstGeom prst="rect">
            <a:avLst/>
          </a:prstGeom>
          <a:ln w="28575"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Stone Crusher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4356625" y="5803045"/>
            <a:ext cx="2902094" cy="377825"/>
          </a:xfrm>
          <a:prstGeom prst="rect">
            <a:avLst/>
          </a:prstGeom>
          <a:ln w="28575"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Material Handling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172" y="0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445168" y="3848319"/>
            <a:ext cx="5993484" cy="4865452"/>
            <a:chOff x="0" y="0"/>
            <a:chExt cx="1578531" cy="12814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78531" cy="1281436"/>
            </a:xfrm>
            <a:custGeom>
              <a:avLst/>
              <a:gdLst/>
              <a:ahLst/>
              <a:cxnLst/>
              <a:rect l="l" t="t" r="r" b="b"/>
              <a:pathLst>
                <a:path w="1578531" h="1281436">
                  <a:moveTo>
                    <a:pt x="0" y="0"/>
                  </a:moveTo>
                  <a:lnTo>
                    <a:pt x="1578531" y="0"/>
                  </a:lnTo>
                  <a:lnTo>
                    <a:pt x="1578531" y="1281436"/>
                  </a:lnTo>
                  <a:lnTo>
                    <a:pt x="0" y="1281436"/>
                  </a:lnTo>
                  <a:close/>
                </a:path>
              </a:pathLst>
            </a:custGeom>
            <a:solidFill>
              <a:srgbClr val="EF7D39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578531" cy="1357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46885" y="3848319"/>
            <a:ext cx="5993484" cy="4865452"/>
            <a:chOff x="0" y="0"/>
            <a:chExt cx="1578531" cy="12814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78531" cy="1281436"/>
            </a:xfrm>
            <a:custGeom>
              <a:avLst/>
              <a:gdLst/>
              <a:ahLst/>
              <a:cxnLst/>
              <a:rect l="l" t="t" r="r" b="b"/>
              <a:pathLst>
                <a:path w="1578531" h="1281436">
                  <a:moveTo>
                    <a:pt x="0" y="0"/>
                  </a:moveTo>
                  <a:lnTo>
                    <a:pt x="1578531" y="0"/>
                  </a:lnTo>
                  <a:lnTo>
                    <a:pt x="1578531" y="1281436"/>
                  </a:lnTo>
                  <a:lnTo>
                    <a:pt x="0" y="1281436"/>
                  </a:lnTo>
                  <a:close/>
                </a:path>
              </a:pathLst>
            </a:custGeom>
            <a:solidFill>
              <a:srgbClr val="EF7D39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578531" cy="1357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445168" y="8635953"/>
            <a:ext cx="5993484" cy="622347"/>
            <a:chOff x="0" y="0"/>
            <a:chExt cx="1578531" cy="1639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78531" cy="163910"/>
            </a:xfrm>
            <a:custGeom>
              <a:avLst/>
              <a:gdLst/>
              <a:ahLst/>
              <a:cxnLst/>
              <a:rect l="l" t="t" r="r" b="b"/>
              <a:pathLst>
                <a:path w="1578531" h="163910">
                  <a:moveTo>
                    <a:pt x="0" y="0"/>
                  </a:moveTo>
                  <a:lnTo>
                    <a:pt x="1578531" y="0"/>
                  </a:lnTo>
                  <a:lnTo>
                    <a:pt x="1578531" y="163910"/>
                  </a:lnTo>
                  <a:lnTo>
                    <a:pt x="0" y="163910"/>
                  </a:lnTo>
                  <a:close/>
                </a:path>
              </a:pathLst>
            </a:custGeom>
            <a:solidFill>
              <a:srgbClr val="21252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578531" cy="240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46885" y="8635953"/>
            <a:ext cx="5993484" cy="622347"/>
            <a:chOff x="0" y="0"/>
            <a:chExt cx="1578531" cy="1639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78531" cy="163910"/>
            </a:xfrm>
            <a:custGeom>
              <a:avLst/>
              <a:gdLst/>
              <a:ahLst/>
              <a:cxnLst/>
              <a:rect l="l" t="t" r="r" b="b"/>
              <a:pathLst>
                <a:path w="1578531" h="163910">
                  <a:moveTo>
                    <a:pt x="0" y="0"/>
                  </a:moveTo>
                  <a:lnTo>
                    <a:pt x="1578531" y="0"/>
                  </a:lnTo>
                  <a:lnTo>
                    <a:pt x="1578531" y="163910"/>
                  </a:lnTo>
                  <a:lnTo>
                    <a:pt x="0" y="163910"/>
                  </a:lnTo>
                  <a:close/>
                </a:path>
              </a:pathLst>
            </a:custGeom>
            <a:solidFill>
              <a:srgbClr val="21252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578531" cy="240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2566909" y="3971475"/>
            <a:ext cx="5749785" cy="3206618"/>
          </a:xfrm>
          <a:custGeom>
            <a:avLst/>
            <a:gdLst/>
            <a:ahLst/>
            <a:cxnLst/>
            <a:rect l="l" t="t" r="r" b="b"/>
            <a:pathLst>
              <a:path w="5749785" h="3206618">
                <a:moveTo>
                  <a:pt x="0" y="0"/>
                </a:moveTo>
                <a:lnTo>
                  <a:pt x="5749785" y="0"/>
                </a:lnTo>
                <a:lnTo>
                  <a:pt x="5749785" y="3206617"/>
                </a:lnTo>
                <a:lnTo>
                  <a:pt x="0" y="32066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66" r="-866" b="-2559"/>
            </a:stretch>
          </a:blipFill>
          <a:ln w="19050" cap="sq">
            <a:solidFill>
              <a:srgbClr val="515459"/>
            </a:solidFill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9768735" y="3971475"/>
            <a:ext cx="5749785" cy="3232675"/>
          </a:xfrm>
          <a:custGeom>
            <a:avLst/>
            <a:gdLst/>
            <a:ahLst/>
            <a:cxnLst/>
            <a:rect l="l" t="t" r="r" b="b"/>
            <a:pathLst>
              <a:path w="5749785" h="3232675">
                <a:moveTo>
                  <a:pt x="0" y="0"/>
                </a:moveTo>
                <a:lnTo>
                  <a:pt x="5749785" y="0"/>
                </a:lnTo>
                <a:lnTo>
                  <a:pt x="5749785" y="3232675"/>
                </a:lnTo>
                <a:lnTo>
                  <a:pt x="0" y="32326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19050" cap="sq">
            <a:solidFill>
              <a:srgbClr val="515459"/>
            </a:solidFill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2567017" y="7282867"/>
            <a:ext cx="1867770" cy="1244402"/>
          </a:xfrm>
          <a:custGeom>
            <a:avLst/>
            <a:gdLst/>
            <a:ahLst/>
            <a:cxnLst/>
            <a:rect l="l" t="t" r="r" b="b"/>
            <a:pathLst>
              <a:path w="1867770" h="1244402">
                <a:moveTo>
                  <a:pt x="0" y="0"/>
                </a:moveTo>
                <a:lnTo>
                  <a:pt x="1867771" y="0"/>
                </a:lnTo>
                <a:lnTo>
                  <a:pt x="1867771" y="1244402"/>
                </a:lnTo>
                <a:lnTo>
                  <a:pt x="0" y="124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19050" cap="sq">
            <a:solidFill>
              <a:srgbClr val="515459"/>
            </a:solidFill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9768735" y="7282867"/>
            <a:ext cx="1867770" cy="1244402"/>
          </a:xfrm>
          <a:custGeom>
            <a:avLst/>
            <a:gdLst/>
            <a:ahLst/>
            <a:cxnLst/>
            <a:rect l="l" t="t" r="r" b="b"/>
            <a:pathLst>
              <a:path w="1867770" h="1244402">
                <a:moveTo>
                  <a:pt x="0" y="0"/>
                </a:moveTo>
                <a:lnTo>
                  <a:pt x="1867770" y="0"/>
                </a:lnTo>
                <a:lnTo>
                  <a:pt x="1867770" y="1244402"/>
                </a:lnTo>
                <a:lnTo>
                  <a:pt x="0" y="124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19050" cap="sq">
            <a:solidFill>
              <a:srgbClr val="515459"/>
            </a:solidFill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4507916" y="7282867"/>
            <a:ext cx="1867770" cy="1244402"/>
          </a:xfrm>
          <a:custGeom>
            <a:avLst/>
            <a:gdLst/>
            <a:ahLst/>
            <a:cxnLst/>
            <a:rect l="l" t="t" r="r" b="b"/>
            <a:pathLst>
              <a:path w="1867770" h="1244402">
                <a:moveTo>
                  <a:pt x="0" y="0"/>
                </a:moveTo>
                <a:lnTo>
                  <a:pt x="1867771" y="0"/>
                </a:lnTo>
                <a:lnTo>
                  <a:pt x="1867771" y="1244402"/>
                </a:lnTo>
                <a:lnTo>
                  <a:pt x="0" y="12444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19050" cap="sq">
            <a:solidFill>
              <a:srgbClr val="515459"/>
            </a:solidFill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11709634" y="7282867"/>
            <a:ext cx="1867770" cy="1244402"/>
          </a:xfrm>
          <a:custGeom>
            <a:avLst/>
            <a:gdLst/>
            <a:ahLst/>
            <a:cxnLst/>
            <a:rect l="l" t="t" r="r" b="b"/>
            <a:pathLst>
              <a:path w="1867770" h="1244402">
                <a:moveTo>
                  <a:pt x="0" y="0"/>
                </a:moveTo>
                <a:lnTo>
                  <a:pt x="1867770" y="0"/>
                </a:lnTo>
                <a:lnTo>
                  <a:pt x="1867770" y="1244402"/>
                </a:lnTo>
                <a:lnTo>
                  <a:pt x="0" y="12444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19050" cap="sq">
            <a:solidFill>
              <a:srgbClr val="515459"/>
            </a:solidFill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>
            <a:off x="6449032" y="7282867"/>
            <a:ext cx="1867770" cy="1244402"/>
          </a:xfrm>
          <a:custGeom>
            <a:avLst/>
            <a:gdLst/>
            <a:ahLst/>
            <a:cxnLst/>
            <a:rect l="l" t="t" r="r" b="b"/>
            <a:pathLst>
              <a:path w="1867770" h="1244402">
                <a:moveTo>
                  <a:pt x="0" y="0"/>
                </a:moveTo>
                <a:lnTo>
                  <a:pt x="1867770" y="0"/>
                </a:lnTo>
                <a:lnTo>
                  <a:pt x="1867770" y="1244402"/>
                </a:lnTo>
                <a:lnTo>
                  <a:pt x="0" y="12444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w="19050" cap="sq">
            <a:solidFill>
              <a:srgbClr val="515459"/>
            </a:solidFill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>
            <a:off x="13650749" y="7282867"/>
            <a:ext cx="1867770" cy="1244402"/>
          </a:xfrm>
          <a:custGeom>
            <a:avLst/>
            <a:gdLst/>
            <a:ahLst/>
            <a:cxnLst/>
            <a:rect l="l" t="t" r="r" b="b"/>
            <a:pathLst>
              <a:path w="1867770" h="1244402">
                <a:moveTo>
                  <a:pt x="0" y="0"/>
                </a:moveTo>
                <a:lnTo>
                  <a:pt x="1867771" y="0"/>
                </a:lnTo>
                <a:lnTo>
                  <a:pt x="1867771" y="1244402"/>
                </a:lnTo>
                <a:lnTo>
                  <a:pt x="0" y="12444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w="19050" cap="sq">
            <a:solidFill>
              <a:srgbClr val="515459"/>
            </a:solidFill>
            <a:prstDash val="solid"/>
            <a:miter/>
          </a:ln>
        </p:spPr>
      </p:sp>
      <p:grpSp>
        <p:nvGrpSpPr>
          <p:cNvPr id="25" name="Group 25"/>
          <p:cNvGrpSpPr/>
          <p:nvPr/>
        </p:nvGrpSpPr>
        <p:grpSpPr>
          <a:xfrm>
            <a:off x="9768735" y="3971475"/>
            <a:ext cx="5749785" cy="3232675"/>
            <a:chOff x="0" y="0"/>
            <a:chExt cx="1514347" cy="85140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514347" cy="851404"/>
            </a:xfrm>
            <a:custGeom>
              <a:avLst/>
              <a:gdLst/>
              <a:ahLst/>
              <a:cxnLst/>
              <a:rect l="l" t="t" r="r" b="b"/>
              <a:pathLst>
                <a:path w="1514347" h="851404">
                  <a:moveTo>
                    <a:pt x="0" y="0"/>
                  </a:moveTo>
                  <a:lnTo>
                    <a:pt x="1514347" y="0"/>
                  </a:lnTo>
                  <a:lnTo>
                    <a:pt x="1514347" y="851404"/>
                  </a:lnTo>
                  <a:lnTo>
                    <a:pt x="0" y="85140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76200"/>
              <a:ext cx="1514347" cy="927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768735" y="7282867"/>
            <a:ext cx="1864699" cy="1244402"/>
            <a:chOff x="0" y="0"/>
            <a:chExt cx="491114" cy="32774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91114" cy="327744"/>
            </a:xfrm>
            <a:custGeom>
              <a:avLst/>
              <a:gdLst/>
              <a:ahLst/>
              <a:cxnLst/>
              <a:rect l="l" t="t" r="r" b="b"/>
              <a:pathLst>
                <a:path w="491114" h="327744">
                  <a:moveTo>
                    <a:pt x="0" y="0"/>
                  </a:moveTo>
                  <a:lnTo>
                    <a:pt x="491114" y="0"/>
                  </a:lnTo>
                  <a:lnTo>
                    <a:pt x="491114" y="327744"/>
                  </a:lnTo>
                  <a:lnTo>
                    <a:pt x="0" y="32774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76200"/>
              <a:ext cx="491114" cy="403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709634" y="7282867"/>
            <a:ext cx="1864699" cy="1244402"/>
            <a:chOff x="0" y="0"/>
            <a:chExt cx="491114" cy="32774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91114" cy="327744"/>
            </a:xfrm>
            <a:custGeom>
              <a:avLst/>
              <a:gdLst/>
              <a:ahLst/>
              <a:cxnLst/>
              <a:rect l="l" t="t" r="r" b="b"/>
              <a:pathLst>
                <a:path w="491114" h="327744">
                  <a:moveTo>
                    <a:pt x="0" y="0"/>
                  </a:moveTo>
                  <a:lnTo>
                    <a:pt x="491114" y="0"/>
                  </a:lnTo>
                  <a:lnTo>
                    <a:pt x="491114" y="327744"/>
                  </a:lnTo>
                  <a:lnTo>
                    <a:pt x="0" y="32774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76200"/>
              <a:ext cx="491114" cy="403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650749" y="7282867"/>
            <a:ext cx="1864699" cy="1244402"/>
            <a:chOff x="0" y="0"/>
            <a:chExt cx="491114" cy="32774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91114" cy="327744"/>
            </a:xfrm>
            <a:custGeom>
              <a:avLst/>
              <a:gdLst/>
              <a:ahLst/>
              <a:cxnLst/>
              <a:rect l="l" t="t" r="r" b="b"/>
              <a:pathLst>
                <a:path w="491114" h="327744">
                  <a:moveTo>
                    <a:pt x="0" y="0"/>
                  </a:moveTo>
                  <a:lnTo>
                    <a:pt x="491114" y="0"/>
                  </a:lnTo>
                  <a:lnTo>
                    <a:pt x="491114" y="327744"/>
                  </a:lnTo>
                  <a:lnTo>
                    <a:pt x="0" y="32774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76200"/>
              <a:ext cx="491114" cy="403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9771806" y="7282867"/>
            <a:ext cx="1861627" cy="1244402"/>
          </a:xfrm>
          <a:custGeom>
            <a:avLst/>
            <a:gdLst/>
            <a:ahLst/>
            <a:cxnLst/>
            <a:rect l="l" t="t" r="r" b="b"/>
            <a:pathLst>
              <a:path w="1861627" h="1244402">
                <a:moveTo>
                  <a:pt x="0" y="0"/>
                </a:moveTo>
                <a:lnTo>
                  <a:pt x="1861628" y="0"/>
                </a:lnTo>
                <a:lnTo>
                  <a:pt x="1861628" y="1244402"/>
                </a:lnTo>
                <a:lnTo>
                  <a:pt x="0" y="12444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6100" b="-6100"/>
            </a:stretch>
          </a:blipFill>
          <a:ln w="19050" cap="sq">
            <a:solidFill>
              <a:srgbClr val="515459"/>
            </a:solidFill>
            <a:prstDash val="solid"/>
            <a:miter/>
          </a:ln>
        </p:spPr>
      </p:sp>
      <p:sp>
        <p:nvSpPr>
          <p:cNvPr id="39" name="Freeform 39"/>
          <p:cNvSpPr/>
          <p:nvPr/>
        </p:nvSpPr>
        <p:spPr>
          <a:xfrm>
            <a:off x="11709634" y="7282867"/>
            <a:ext cx="1864699" cy="1244402"/>
          </a:xfrm>
          <a:custGeom>
            <a:avLst/>
            <a:gdLst/>
            <a:ahLst/>
            <a:cxnLst/>
            <a:rect l="l" t="t" r="r" b="b"/>
            <a:pathLst>
              <a:path w="1864699" h="1244402">
                <a:moveTo>
                  <a:pt x="0" y="0"/>
                </a:moveTo>
                <a:lnTo>
                  <a:pt x="1864698" y="0"/>
                </a:lnTo>
                <a:lnTo>
                  <a:pt x="1864698" y="1244402"/>
                </a:lnTo>
                <a:lnTo>
                  <a:pt x="0" y="12444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6192" b="-6192"/>
            </a:stretch>
          </a:blipFill>
          <a:ln w="19050" cap="sq">
            <a:solidFill>
              <a:srgbClr val="515459"/>
            </a:solidFill>
            <a:prstDash val="solid"/>
            <a:miter/>
          </a:ln>
        </p:spPr>
      </p:sp>
      <p:sp>
        <p:nvSpPr>
          <p:cNvPr id="40" name="Freeform 40"/>
          <p:cNvSpPr/>
          <p:nvPr/>
        </p:nvSpPr>
        <p:spPr>
          <a:xfrm>
            <a:off x="13653604" y="7282867"/>
            <a:ext cx="1864916" cy="1244402"/>
          </a:xfrm>
          <a:custGeom>
            <a:avLst/>
            <a:gdLst/>
            <a:ahLst/>
            <a:cxnLst/>
            <a:rect l="l" t="t" r="r" b="b"/>
            <a:pathLst>
              <a:path w="1864916" h="1244402">
                <a:moveTo>
                  <a:pt x="0" y="0"/>
                </a:moveTo>
                <a:lnTo>
                  <a:pt x="1864916" y="0"/>
                </a:lnTo>
                <a:lnTo>
                  <a:pt x="1864916" y="1244402"/>
                </a:lnTo>
                <a:lnTo>
                  <a:pt x="0" y="1244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6199" b="-6199"/>
            </a:stretch>
          </a:blipFill>
          <a:ln w="19050" cap="sq">
            <a:solidFill>
              <a:srgbClr val="515459"/>
            </a:solidFill>
            <a:prstDash val="solid"/>
            <a:miter/>
          </a:ln>
        </p:spPr>
      </p:sp>
      <p:sp>
        <p:nvSpPr>
          <p:cNvPr id="41" name="Freeform 41"/>
          <p:cNvSpPr/>
          <p:nvPr/>
        </p:nvSpPr>
        <p:spPr>
          <a:xfrm>
            <a:off x="9768735" y="3971475"/>
            <a:ext cx="5749785" cy="3232675"/>
          </a:xfrm>
          <a:custGeom>
            <a:avLst/>
            <a:gdLst/>
            <a:ahLst/>
            <a:cxnLst/>
            <a:rect l="l" t="t" r="r" b="b"/>
            <a:pathLst>
              <a:path w="5749785" h="3232675">
                <a:moveTo>
                  <a:pt x="0" y="0"/>
                </a:moveTo>
                <a:lnTo>
                  <a:pt x="5749785" y="0"/>
                </a:lnTo>
                <a:lnTo>
                  <a:pt x="5749785" y="3232675"/>
                </a:lnTo>
                <a:lnTo>
                  <a:pt x="0" y="32326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08" t="-659" r="-308"/>
            </a:stretch>
          </a:blipFill>
          <a:ln w="19050" cap="sq">
            <a:solidFill>
              <a:srgbClr val="515459"/>
            </a:solidFill>
            <a:prstDash val="solid"/>
            <a:miter/>
          </a:ln>
        </p:spPr>
      </p:sp>
      <p:sp>
        <p:nvSpPr>
          <p:cNvPr id="42" name="TextBox 42"/>
          <p:cNvSpPr txBox="1"/>
          <p:nvPr/>
        </p:nvSpPr>
        <p:spPr>
          <a:xfrm>
            <a:off x="1247120" y="2173880"/>
            <a:ext cx="15793759" cy="1272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A1015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Our products are proudly engineered across two state-of-the-art facilities - one in Dharwad, Karnataka,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A1015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and the other in Kharagpur, West Bengal - our manufacturing backbone ensures precision, consistency, and scale in every product we deliver.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402889" y="8698629"/>
            <a:ext cx="1753108" cy="434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FF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DHARWAD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698813" y="8666917"/>
            <a:ext cx="1886339" cy="434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FF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KHARAGPUR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685977" y="295059"/>
            <a:ext cx="8888356" cy="1631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OUR MANUFACTURING FACILITIES</a:t>
            </a:r>
          </a:p>
        </p:txBody>
      </p:sp>
      <p:sp>
        <p:nvSpPr>
          <p:cNvPr id="46" name="Freeform 46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47735" y="1734535"/>
            <a:ext cx="14992530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At Tata Hitachi, we prioritize our outreach to customers through a strong distribution network that aids in the servicing and selling of products.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71279" y="3358528"/>
            <a:ext cx="5531024" cy="86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LARGE NETWORK OF DEALERSHIPS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328429" y="4883054"/>
            <a:ext cx="227558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E96E26"/>
                </a:solidFill>
                <a:latin typeface="Calibri (MS)"/>
                <a:ea typeface="Calibri (MS)"/>
                <a:cs typeface="Calibri (MS)"/>
                <a:sym typeface="Calibri (MS)"/>
              </a:rPr>
              <a:t>2.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48223" y="3994481"/>
            <a:ext cx="187970" cy="73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E96E26"/>
                </a:solidFill>
                <a:latin typeface="Calibri (MS)"/>
                <a:ea typeface="Calibri (MS)"/>
                <a:cs typeface="Calibri (MS)"/>
                <a:sym typeface="Calibri (MS)"/>
              </a:rPr>
              <a:t>1.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41458" y="4864321"/>
            <a:ext cx="3025129" cy="4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Touch Points: 305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41458" y="3973099"/>
            <a:ext cx="1278766" cy="4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Dealers: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991649" y="4001356"/>
            <a:ext cx="2376391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Domestic: 52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International: 3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34423" y="7546117"/>
            <a:ext cx="15445698" cy="2330406"/>
            <a:chOff x="0" y="0"/>
            <a:chExt cx="20594264" cy="3107208"/>
          </a:xfrm>
        </p:grpSpPr>
        <p:sp>
          <p:nvSpPr>
            <p:cNvPr id="14" name="Freeform 14"/>
            <p:cNvSpPr/>
            <p:nvPr/>
          </p:nvSpPr>
          <p:spPr>
            <a:xfrm>
              <a:off x="10430485" y="31234"/>
              <a:ext cx="4703960" cy="2368265"/>
            </a:xfrm>
            <a:custGeom>
              <a:avLst/>
              <a:gdLst/>
              <a:ahLst/>
              <a:cxnLst/>
              <a:rect l="l" t="t" r="r" b="b"/>
              <a:pathLst>
                <a:path w="4703960" h="2368265">
                  <a:moveTo>
                    <a:pt x="0" y="0"/>
                  </a:moveTo>
                  <a:lnTo>
                    <a:pt x="4703960" y="0"/>
                  </a:lnTo>
                  <a:lnTo>
                    <a:pt x="4703960" y="2368265"/>
                  </a:lnTo>
                  <a:lnTo>
                    <a:pt x="0" y="2368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091" t="-3467" r="-2091"/>
              </a:stretch>
            </a:blipFill>
            <a:ln w="38100" cap="sq">
              <a:solidFill>
                <a:srgbClr val="E96E26"/>
              </a:solidFill>
              <a:prstDash val="dash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5169040" y="31234"/>
              <a:ext cx="4701271" cy="2368265"/>
            </a:xfrm>
            <a:custGeom>
              <a:avLst/>
              <a:gdLst/>
              <a:ahLst/>
              <a:cxnLst/>
              <a:rect l="l" t="t" r="r" b="b"/>
              <a:pathLst>
                <a:path w="4701271" h="2368265">
                  <a:moveTo>
                    <a:pt x="0" y="0"/>
                  </a:moveTo>
                  <a:lnTo>
                    <a:pt x="4701271" y="0"/>
                  </a:lnTo>
                  <a:lnTo>
                    <a:pt x="4701271" y="2368265"/>
                  </a:lnTo>
                  <a:lnTo>
                    <a:pt x="0" y="2368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  <a:ln w="38100" cap="sq">
              <a:solidFill>
                <a:srgbClr val="E96E26"/>
              </a:solidFill>
              <a:prstDash val="dash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15694619" y="31234"/>
              <a:ext cx="4899646" cy="2368265"/>
            </a:xfrm>
            <a:custGeom>
              <a:avLst/>
              <a:gdLst/>
              <a:ahLst/>
              <a:cxnLst/>
              <a:rect l="l" t="t" r="r" b="b"/>
              <a:pathLst>
                <a:path w="4899646" h="2368265">
                  <a:moveTo>
                    <a:pt x="0" y="0"/>
                  </a:moveTo>
                  <a:lnTo>
                    <a:pt x="4899645" y="0"/>
                  </a:lnTo>
                  <a:lnTo>
                    <a:pt x="4899645" y="2368265"/>
                  </a:lnTo>
                  <a:lnTo>
                    <a:pt x="0" y="2368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6418" t="-3467" r="-557"/>
              </a:stretch>
            </a:blipFill>
            <a:ln w="28575" cap="sq">
              <a:solidFill>
                <a:srgbClr val="E96E26"/>
              </a:solidFill>
              <a:prstDash val="dash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609167" cy="2368265"/>
            </a:xfrm>
            <a:custGeom>
              <a:avLst/>
              <a:gdLst/>
              <a:ahLst/>
              <a:cxnLst/>
              <a:rect l="l" t="t" r="r" b="b"/>
              <a:pathLst>
                <a:path w="4609167" h="2368265">
                  <a:moveTo>
                    <a:pt x="0" y="0"/>
                  </a:moveTo>
                  <a:lnTo>
                    <a:pt x="4609167" y="0"/>
                  </a:lnTo>
                  <a:lnTo>
                    <a:pt x="4609167" y="2368265"/>
                  </a:lnTo>
                  <a:lnTo>
                    <a:pt x="0" y="2368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4833" b="-14833"/>
              </a:stretch>
            </a:blipFill>
            <a:ln w="28575" cap="sq">
              <a:solidFill>
                <a:srgbClr val="E0731C"/>
              </a:solidFill>
              <a:prstDash val="dash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5787795" y="2626727"/>
              <a:ext cx="3380461" cy="480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44"/>
                </a:lnSpc>
                <a:spcBef>
                  <a:spcPct val="0"/>
                </a:spcBef>
              </a:pPr>
              <a:r>
                <a:rPr lang="en-US" sz="2031" b="1">
                  <a:solidFill>
                    <a:srgbClr val="E96E2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EXPERIENCE ZONE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468619" y="2626727"/>
              <a:ext cx="3549155" cy="480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44"/>
                </a:lnSpc>
                <a:spcBef>
                  <a:spcPct val="0"/>
                </a:spcBef>
              </a:pPr>
              <a:r>
                <a:rPr lang="en-US" sz="2031" b="1">
                  <a:solidFill>
                    <a:srgbClr val="E96E2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FACILITY OVERVIEW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486173" y="2626727"/>
              <a:ext cx="4648272" cy="475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  <a:spcBef>
                  <a:spcPct val="0"/>
                </a:spcBef>
              </a:pPr>
              <a:r>
                <a:rPr lang="en-US" sz="2004" b="1">
                  <a:solidFill>
                    <a:srgbClr val="E96E2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SPARE PARTS WAREHOUSE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5995788" y="2626727"/>
              <a:ext cx="4297306" cy="477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0"/>
                </a:lnSpc>
                <a:spcBef>
                  <a:spcPct val="0"/>
                </a:spcBef>
              </a:pPr>
              <a:r>
                <a:rPr lang="en-US" sz="2014" b="1">
                  <a:solidFill>
                    <a:srgbClr val="E96E2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MACHINE CARE FACILITY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967928" y="6891483"/>
            <a:ext cx="12352143" cy="359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7"/>
              </a:lnSpc>
              <a:spcBef>
                <a:spcPct val="0"/>
              </a:spcBef>
            </a:pPr>
            <a:r>
              <a:rPr lang="en-US" sz="1977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Experience a complete ownership journey under one roof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987195" y="6472459"/>
            <a:ext cx="8313610" cy="36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4"/>
              </a:lnSpc>
            </a:pPr>
            <a:r>
              <a:rPr lang="en-US" sz="2400" spc="240">
                <a:solidFill>
                  <a:srgbClr val="E96E26"/>
                </a:solidFill>
                <a:latin typeface="Calibri (MS)"/>
                <a:ea typeface="Calibri (MS)"/>
                <a:cs typeface="Calibri (MS)"/>
                <a:sym typeface="Calibri (MS)"/>
              </a:rPr>
              <a:t>INTEGRATED DEALERSHIP FACILITY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276670" y="3444253"/>
            <a:ext cx="5414716" cy="2649109"/>
            <a:chOff x="0" y="0"/>
            <a:chExt cx="7219621" cy="3532146"/>
          </a:xfrm>
        </p:grpSpPr>
        <p:sp>
          <p:nvSpPr>
            <p:cNvPr id="25" name="TextBox 25"/>
            <p:cNvSpPr txBox="1"/>
            <p:nvPr/>
          </p:nvSpPr>
          <p:spPr>
            <a:xfrm>
              <a:off x="568007" y="743226"/>
              <a:ext cx="6651615" cy="2788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Zonal Offices: 10</a:t>
              </a:r>
            </a:p>
            <a:p>
              <a:pPr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Branch Offices: 25</a:t>
              </a:r>
            </a:p>
            <a:p>
              <a:pPr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Parts Main Warehouse: Nagpur</a:t>
              </a:r>
            </a:p>
            <a:p>
              <a:pPr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Other Parts Warehouses: Dharwad, Kharagpur, and Dharuhera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36116" y="768204"/>
              <a:ext cx="250627" cy="948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E96E26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1.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9723" y="1335893"/>
              <a:ext cx="303411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E96E26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2.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906" y="1898503"/>
              <a:ext cx="299045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E96E26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3.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451376"/>
              <a:ext cx="322858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E96E26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4.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85725"/>
              <a:ext cx="5059248" cy="5632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TATA HITACHI NETWORK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4699822" y="295059"/>
            <a:ext cx="8888356" cy="8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OUR NETWORK</a:t>
            </a:r>
          </a:p>
        </p:txBody>
      </p:sp>
      <p:sp>
        <p:nvSpPr>
          <p:cNvPr id="32" name="Freeform 32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999102" y="1888380"/>
            <a:ext cx="4964461" cy="5069778"/>
          </a:xfrm>
          <a:custGeom>
            <a:avLst/>
            <a:gdLst/>
            <a:ahLst/>
            <a:cxnLst/>
            <a:rect l="l" t="t" r="r" b="b"/>
            <a:pathLst>
              <a:path w="4964461" h="5069778">
                <a:moveTo>
                  <a:pt x="0" y="0"/>
                </a:moveTo>
                <a:lnTo>
                  <a:pt x="4964461" y="0"/>
                </a:lnTo>
                <a:lnTo>
                  <a:pt x="4964461" y="5069778"/>
                </a:lnTo>
                <a:lnTo>
                  <a:pt x="0" y="50697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121"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8704536" y="3629955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8645321" y="3485055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5" y="0"/>
                </a:lnTo>
                <a:lnTo>
                  <a:pt x="61085" y="61085"/>
                </a:lnTo>
                <a:lnTo>
                  <a:pt x="0" y="61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8735079" y="4687841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8260550" y="4309536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5" y="0"/>
                </a:lnTo>
                <a:lnTo>
                  <a:pt x="61085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7942179" y="4439475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5" y="0"/>
                </a:lnTo>
                <a:lnTo>
                  <a:pt x="61085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0642143" y="3943956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5"/>
                </a:lnTo>
                <a:lnTo>
                  <a:pt x="0" y="61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0812152" y="3691041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5" y="0"/>
                </a:lnTo>
                <a:lnTo>
                  <a:pt x="61085" y="61085"/>
                </a:lnTo>
                <a:lnTo>
                  <a:pt x="0" y="61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8896187" y="5258382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5" y="0"/>
                </a:lnTo>
                <a:lnTo>
                  <a:pt x="61085" y="61085"/>
                </a:lnTo>
                <a:lnTo>
                  <a:pt x="0" y="61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8941066" y="3515597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9267532" y="5036153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5" y="0"/>
                </a:lnTo>
                <a:lnTo>
                  <a:pt x="61085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8804558" y="5708746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8804558" y="5708746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8818894" y="5903356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5"/>
                </a:lnTo>
                <a:lnTo>
                  <a:pt x="0" y="61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8508813" y="4930188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9059420" y="4642962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5" y="0"/>
                </a:lnTo>
                <a:lnTo>
                  <a:pt x="61085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9298075" y="4572942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5" y="0"/>
                </a:lnTo>
                <a:lnTo>
                  <a:pt x="61085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9098086" y="4376896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9659761" y="4511856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5" y="0"/>
                </a:lnTo>
                <a:lnTo>
                  <a:pt x="61085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9436453" y="4424702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5"/>
                </a:lnTo>
                <a:lnTo>
                  <a:pt x="0" y="61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9718976" y="4682808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5"/>
                </a:lnTo>
                <a:lnTo>
                  <a:pt x="0" y="61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9718976" y="4278993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9420247" y="4960731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5" y="0"/>
                </a:lnTo>
                <a:lnTo>
                  <a:pt x="61085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9016488" y="5319467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5" y="0"/>
                </a:lnTo>
                <a:lnTo>
                  <a:pt x="61085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9116688" y="5174791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10054013" y="4481313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10145641" y="4378390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5"/>
                </a:lnTo>
                <a:lnTo>
                  <a:pt x="0" y="61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10054013" y="4309536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8398928" y="4184558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5"/>
                </a:lnTo>
                <a:lnTo>
                  <a:pt x="0" y="61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>
            <a:off x="8539356" y="4018756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>
            <a:off x="8689559" y="3887843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8230007" y="3978266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5"/>
                </a:lnTo>
                <a:lnTo>
                  <a:pt x="0" y="61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65"/>
          <p:cNvSpPr/>
          <p:nvPr/>
        </p:nvSpPr>
        <p:spPr>
          <a:xfrm>
            <a:off x="8503023" y="4743893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5" y="0"/>
                </a:lnTo>
                <a:lnTo>
                  <a:pt x="61085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8598571" y="4370622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5"/>
                </a:lnTo>
                <a:lnTo>
                  <a:pt x="0" y="61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8879980" y="4420228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5"/>
                </a:lnTo>
                <a:lnTo>
                  <a:pt x="0" y="61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8849437" y="4062386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8584235" y="5723083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5"/>
                </a:lnTo>
                <a:lnTo>
                  <a:pt x="0" y="61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8553692" y="5493037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8460014" y="5288925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5"/>
                </a:lnTo>
                <a:lnTo>
                  <a:pt x="0" y="61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8305429" y="4991274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73"/>
          <p:cNvSpPr/>
          <p:nvPr/>
        </p:nvSpPr>
        <p:spPr>
          <a:xfrm>
            <a:off x="8659657" y="5872813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4" name="Freeform 74"/>
          <p:cNvSpPr/>
          <p:nvPr/>
        </p:nvSpPr>
        <p:spPr>
          <a:xfrm>
            <a:off x="10812152" y="4123472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5" y="0"/>
                </a:lnTo>
                <a:lnTo>
                  <a:pt x="61085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5" name="Freeform 75"/>
          <p:cNvSpPr/>
          <p:nvPr/>
        </p:nvSpPr>
        <p:spPr>
          <a:xfrm>
            <a:off x="9267532" y="4008808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5" y="0"/>
                </a:lnTo>
                <a:lnTo>
                  <a:pt x="61085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76"/>
          <p:cNvSpPr/>
          <p:nvPr/>
        </p:nvSpPr>
        <p:spPr>
          <a:xfrm>
            <a:off x="8985945" y="3802331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5"/>
                </a:lnTo>
                <a:lnTo>
                  <a:pt x="0" y="61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>
            <a:off x="8630984" y="3150109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78"/>
          <p:cNvSpPr/>
          <p:nvPr/>
        </p:nvSpPr>
        <p:spPr>
          <a:xfrm>
            <a:off x="8645321" y="2888999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5" y="0"/>
                </a:lnTo>
                <a:lnTo>
                  <a:pt x="61085" y="61085"/>
                </a:lnTo>
                <a:lnTo>
                  <a:pt x="0" y="61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9" name="Freeform 79"/>
          <p:cNvSpPr/>
          <p:nvPr/>
        </p:nvSpPr>
        <p:spPr>
          <a:xfrm>
            <a:off x="9964953" y="4048050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5" y="0"/>
                </a:lnTo>
                <a:lnTo>
                  <a:pt x="61085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80"/>
          <p:cNvSpPr/>
          <p:nvPr/>
        </p:nvSpPr>
        <p:spPr>
          <a:xfrm>
            <a:off x="9749519" y="4079842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5" y="0"/>
                </a:lnTo>
                <a:lnTo>
                  <a:pt x="61085" y="61085"/>
                </a:lnTo>
                <a:lnTo>
                  <a:pt x="0" y="61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81"/>
          <p:cNvSpPr/>
          <p:nvPr/>
        </p:nvSpPr>
        <p:spPr>
          <a:xfrm>
            <a:off x="10145641" y="3826757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82"/>
          <p:cNvSpPr/>
          <p:nvPr/>
        </p:nvSpPr>
        <p:spPr>
          <a:xfrm>
            <a:off x="9059420" y="5554123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5" y="0"/>
                </a:lnTo>
                <a:lnTo>
                  <a:pt x="61085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3" name="Freeform 83"/>
          <p:cNvSpPr/>
          <p:nvPr/>
        </p:nvSpPr>
        <p:spPr>
          <a:xfrm>
            <a:off x="8750645" y="5172020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4" name="Freeform 84"/>
          <p:cNvSpPr/>
          <p:nvPr/>
        </p:nvSpPr>
        <p:spPr>
          <a:xfrm>
            <a:off x="8985945" y="4944057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5"/>
                </a:lnTo>
                <a:lnTo>
                  <a:pt x="0" y="61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5" name="Freeform 85"/>
          <p:cNvSpPr/>
          <p:nvPr/>
        </p:nvSpPr>
        <p:spPr>
          <a:xfrm>
            <a:off x="8985945" y="5692540"/>
            <a:ext cx="61086" cy="61086"/>
          </a:xfrm>
          <a:custGeom>
            <a:avLst/>
            <a:gdLst/>
            <a:ahLst/>
            <a:cxnLst/>
            <a:rect l="l" t="t" r="r" b="b"/>
            <a:pathLst>
              <a:path w="61086" h="61086">
                <a:moveTo>
                  <a:pt x="0" y="0"/>
                </a:moveTo>
                <a:lnTo>
                  <a:pt x="61086" y="0"/>
                </a:lnTo>
                <a:lnTo>
                  <a:pt x="61086" y="61086"/>
                </a:lnTo>
                <a:lnTo>
                  <a:pt x="0" y="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172" y="0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662330" y="4418901"/>
            <a:ext cx="3086632" cy="1676046"/>
          </a:xfrm>
          <a:custGeom>
            <a:avLst/>
            <a:gdLst/>
            <a:ahLst/>
            <a:cxnLst/>
            <a:rect l="l" t="t" r="r" b="b"/>
            <a:pathLst>
              <a:path w="3086632" h="1676046">
                <a:moveTo>
                  <a:pt x="0" y="0"/>
                </a:moveTo>
                <a:lnTo>
                  <a:pt x="3086632" y="0"/>
                </a:lnTo>
                <a:lnTo>
                  <a:pt x="3086632" y="1676046"/>
                </a:lnTo>
                <a:lnTo>
                  <a:pt x="0" y="16760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1348" b="-11348"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7147879" y="6243409"/>
            <a:ext cx="3992242" cy="1609954"/>
          </a:xfrm>
          <a:custGeom>
            <a:avLst/>
            <a:gdLst/>
            <a:ahLst/>
            <a:cxnLst/>
            <a:rect l="l" t="t" r="r" b="b"/>
            <a:pathLst>
              <a:path w="3992242" h="1609954">
                <a:moveTo>
                  <a:pt x="0" y="0"/>
                </a:moveTo>
                <a:lnTo>
                  <a:pt x="3992242" y="0"/>
                </a:lnTo>
                <a:lnTo>
                  <a:pt x="3992242" y="1609955"/>
                </a:lnTo>
                <a:lnTo>
                  <a:pt x="0" y="1609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6535" b="-28675"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897796" y="4418901"/>
            <a:ext cx="1493244" cy="2372529"/>
          </a:xfrm>
          <a:custGeom>
            <a:avLst/>
            <a:gdLst/>
            <a:ahLst/>
            <a:cxnLst/>
            <a:rect l="l" t="t" r="r" b="b"/>
            <a:pathLst>
              <a:path w="1493244" h="2372529">
                <a:moveTo>
                  <a:pt x="0" y="0"/>
                </a:moveTo>
                <a:lnTo>
                  <a:pt x="1493243" y="0"/>
                </a:lnTo>
                <a:lnTo>
                  <a:pt x="1493243" y="2372529"/>
                </a:lnTo>
                <a:lnTo>
                  <a:pt x="0" y="23725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205" r="-6205"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2606577" y="4387310"/>
            <a:ext cx="3260660" cy="2404120"/>
          </a:xfrm>
          <a:custGeom>
            <a:avLst/>
            <a:gdLst/>
            <a:ahLst/>
            <a:cxnLst/>
            <a:rect l="l" t="t" r="r" b="b"/>
            <a:pathLst>
              <a:path w="3260660" h="2404120">
                <a:moveTo>
                  <a:pt x="0" y="0"/>
                </a:moveTo>
                <a:lnTo>
                  <a:pt x="3260660" y="0"/>
                </a:lnTo>
                <a:lnTo>
                  <a:pt x="3260660" y="2404120"/>
                </a:lnTo>
                <a:lnTo>
                  <a:pt x="0" y="2404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298" r="-5298"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3000347" y="7105755"/>
            <a:ext cx="2866890" cy="2315466"/>
          </a:xfrm>
          <a:custGeom>
            <a:avLst/>
            <a:gdLst/>
            <a:ahLst/>
            <a:cxnLst/>
            <a:rect l="l" t="t" r="r" b="b"/>
            <a:pathLst>
              <a:path w="2866890" h="2315466">
                <a:moveTo>
                  <a:pt x="0" y="0"/>
                </a:moveTo>
                <a:lnTo>
                  <a:pt x="2866890" y="0"/>
                </a:lnTo>
                <a:lnTo>
                  <a:pt x="2866890" y="2315466"/>
                </a:lnTo>
                <a:lnTo>
                  <a:pt x="0" y="23154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5861" r="-5861"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897796" y="7105755"/>
            <a:ext cx="1884700" cy="2315466"/>
          </a:xfrm>
          <a:custGeom>
            <a:avLst/>
            <a:gdLst/>
            <a:ahLst/>
            <a:cxnLst/>
            <a:rect l="l" t="t" r="r" b="b"/>
            <a:pathLst>
              <a:path w="1884700" h="2315466">
                <a:moveTo>
                  <a:pt x="0" y="0"/>
                </a:moveTo>
                <a:lnTo>
                  <a:pt x="1884700" y="0"/>
                </a:lnTo>
                <a:lnTo>
                  <a:pt x="1884700" y="2315466"/>
                </a:lnTo>
                <a:lnTo>
                  <a:pt x="0" y="231546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5861" r="-5861"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13588178" y="4661392"/>
            <a:ext cx="2728010" cy="1671680"/>
          </a:xfrm>
          <a:custGeom>
            <a:avLst/>
            <a:gdLst/>
            <a:ahLst/>
            <a:cxnLst/>
            <a:rect l="l" t="t" r="r" b="b"/>
            <a:pathLst>
              <a:path w="2728010" h="1671680">
                <a:moveTo>
                  <a:pt x="0" y="0"/>
                </a:moveTo>
                <a:lnTo>
                  <a:pt x="2728010" y="0"/>
                </a:lnTo>
                <a:lnTo>
                  <a:pt x="2728010" y="1671680"/>
                </a:lnTo>
                <a:lnTo>
                  <a:pt x="0" y="167168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6606" b="-6606"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3588178" y="8179454"/>
            <a:ext cx="2728010" cy="1611973"/>
          </a:xfrm>
          <a:custGeom>
            <a:avLst/>
            <a:gdLst/>
            <a:ahLst/>
            <a:cxnLst/>
            <a:rect l="l" t="t" r="r" b="b"/>
            <a:pathLst>
              <a:path w="2728010" h="1611973">
                <a:moveTo>
                  <a:pt x="0" y="0"/>
                </a:moveTo>
                <a:lnTo>
                  <a:pt x="2728010" y="0"/>
                </a:lnTo>
                <a:lnTo>
                  <a:pt x="2728010" y="1611973"/>
                </a:lnTo>
                <a:lnTo>
                  <a:pt x="0" y="161197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8656" r="-3980" b="-8656"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13025360" y="6489462"/>
            <a:ext cx="3853646" cy="1533601"/>
          </a:xfrm>
          <a:custGeom>
            <a:avLst/>
            <a:gdLst/>
            <a:ahLst/>
            <a:cxnLst/>
            <a:rect l="l" t="t" r="r" b="b"/>
            <a:pathLst>
              <a:path w="3853646" h="1533601">
                <a:moveTo>
                  <a:pt x="0" y="0"/>
                </a:moveTo>
                <a:lnTo>
                  <a:pt x="3853645" y="0"/>
                </a:lnTo>
                <a:lnTo>
                  <a:pt x="3853645" y="1533601"/>
                </a:lnTo>
                <a:lnTo>
                  <a:pt x="0" y="153360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26064" b="-26064"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7662330" y="8001826"/>
            <a:ext cx="3086632" cy="1711797"/>
          </a:xfrm>
          <a:custGeom>
            <a:avLst/>
            <a:gdLst/>
            <a:ahLst/>
            <a:cxnLst/>
            <a:rect l="l" t="t" r="r" b="b"/>
            <a:pathLst>
              <a:path w="3086632" h="1711797">
                <a:moveTo>
                  <a:pt x="0" y="0"/>
                </a:moveTo>
                <a:lnTo>
                  <a:pt x="3086632" y="0"/>
                </a:lnTo>
                <a:lnTo>
                  <a:pt x="3086632" y="1711797"/>
                </a:lnTo>
                <a:lnTo>
                  <a:pt x="0" y="171179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10105" b="-10105"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19" name="TextBox 19"/>
          <p:cNvSpPr txBox="1"/>
          <p:nvPr/>
        </p:nvSpPr>
        <p:spPr>
          <a:xfrm>
            <a:off x="4699822" y="295059"/>
            <a:ext cx="8888356" cy="8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AFTER SALES SUPPORT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89777" y="2096135"/>
            <a:ext cx="3200519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CONSTRUCTION SERVICE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227381" y="2096135"/>
            <a:ext cx="2194679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MINING SERVICE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727508" y="2108835"/>
            <a:ext cx="2935962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GENUINE SPARE PARTS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08507" y="2778125"/>
            <a:ext cx="5458731" cy="108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Our service commitment guarantees operational efficiency and customer satisfaction across every project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492038" y="2778125"/>
            <a:ext cx="5406904" cy="178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Tata Hitachi offers genuine spare parts that ensure reliability, performance, and longer equipment life. Backed by a robust distribution network, we ensure quick and consistent availability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654832" y="2778125"/>
            <a:ext cx="5339779" cy="143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Tata Hitachi delivers specialized service solutions for mining equipment, ensuring maximum uptime in the most demanding conditions</a:t>
            </a:r>
          </a:p>
        </p:txBody>
      </p:sp>
      <p:sp>
        <p:nvSpPr>
          <p:cNvPr id="26" name="AutoShape 14">
            <a:extLst>
              <a:ext uri="{FF2B5EF4-FFF2-40B4-BE49-F238E27FC236}">
                <a16:creationId xmlns:a16="http://schemas.microsoft.com/office/drawing/2014/main" id="{5E76B348-599E-464D-9656-EB48EDA44233}"/>
              </a:ext>
            </a:extLst>
          </p:cNvPr>
          <p:cNvSpPr/>
          <p:nvPr/>
        </p:nvSpPr>
        <p:spPr>
          <a:xfrm flipH="1">
            <a:off x="6495761" y="2373630"/>
            <a:ext cx="38500" cy="7162333"/>
          </a:xfrm>
          <a:prstGeom prst="line">
            <a:avLst/>
          </a:prstGeom>
          <a:ln w="38100" cap="flat">
            <a:solidFill>
              <a:srgbClr val="F66F03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27" name="AutoShape 14">
            <a:extLst>
              <a:ext uri="{FF2B5EF4-FFF2-40B4-BE49-F238E27FC236}">
                <a16:creationId xmlns:a16="http://schemas.microsoft.com/office/drawing/2014/main" id="{28919C8A-C721-4452-87DD-ECF4F2F38ADC}"/>
              </a:ext>
            </a:extLst>
          </p:cNvPr>
          <p:cNvSpPr/>
          <p:nvPr/>
        </p:nvSpPr>
        <p:spPr>
          <a:xfrm>
            <a:off x="12290872" y="2417799"/>
            <a:ext cx="16427" cy="7162333"/>
          </a:xfrm>
          <a:prstGeom prst="line">
            <a:avLst/>
          </a:prstGeom>
          <a:ln w="38100" cap="flat">
            <a:solidFill>
              <a:srgbClr val="F66F03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34175" y="2985754"/>
            <a:ext cx="2999698" cy="2073541"/>
          </a:xfrm>
          <a:custGeom>
            <a:avLst/>
            <a:gdLst/>
            <a:ahLst/>
            <a:cxnLst/>
            <a:rect l="l" t="t" r="r" b="b"/>
            <a:pathLst>
              <a:path w="2999698" h="2073541">
                <a:moveTo>
                  <a:pt x="0" y="0"/>
                </a:moveTo>
                <a:lnTo>
                  <a:pt x="2999698" y="0"/>
                </a:lnTo>
                <a:lnTo>
                  <a:pt x="2999698" y="2073541"/>
                </a:lnTo>
                <a:lnTo>
                  <a:pt x="0" y="20735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395864" y="3069959"/>
            <a:ext cx="3357961" cy="2073541"/>
          </a:xfrm>
          <a:custGeom>
            <a:avLst/>
            <a:gdLst/>
            <a:ahLst/>
            <a:cxnLst/>
            <a:rect l="l" t="t" r="r" b="b"/>
            <a:pathLst>
              <a:path w="3357961" h="2073541">
                <a:moveTo>
                  <a:pt x="0" y="0"/>
                </a:moveTo>
                <a:lnTo>
                  <a:pt x="3357962" y="0"/>
                </a:lnTo>
                <a:lnTo>
                  <a:pt x="3357962" y="2073541"/>
                </a:lnTo>
                <a:lnTo>
                  <a:pt x="0" y="2073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52862" y="6572724"/>
            <a:ext cx="17716484" cy="1272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Tata Hitachi Construction Machinery Company Private Limited is a leading name in the Indian construction equipment industry.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A joint venture between Tata Motors (40%) and Hitachi Construction Machinery, Japan (60%).</a:t>
            </a:r>
          </a:p>
          <a:p>
            <a:pPr algn="r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BentonSans Book"/>
              <a:ea typeface="BentonSans Book"/>
              <a:cs typeface="BentonSans Book"/>
              <a:sym typeface="BentonSans Book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976460" y="295059"/>
            <a:ext cx="4307388" cy="8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ABOUT US</a:t>
            </a:r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428F2C1C-CBCF-4F82-B20A-F49BD628F7B6}"/>
              </a:ext>
            </a:extLst>
          </p:cNvPr>
          <p:cNvSpPr/>
          <p:nvPr/>
        </p:nvSpPr>
        <p:spPr>
          <a:xfrm>
            <a:off x="9111940" y="2639704"/>
            <a:ext cx="32060" cy="3539964"/>
          </a:xfrm>
          <a:prstGeom prst="line">
            <a:avLst/>
          </a:prstGeom>
          <a:ln w="38100" cap="flat">
            <a:solidFill>
              <a:srgbClr val="F66F03"/>
            </a:solidFill>
            <a:prstDash val="sysDash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172" y="0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93903" y="2120492"/>
            <a:ext cx="4285527" cy="1428509"/>
          </a:xfrm>
          <a:custGeom>
            <a:avLst/>
            <a:gdLst/>
            <a:ahLst/>
            <a:cxnLst/>
            <a:rect l="l" t="t" r="r" b="b"/>
            <a:pathLst>
              <a:path w="6727416" h="2242472">
                <a:moveTo>
                  <a:pt x="0" y="0"/>
                </a:moveTo>
                <a:lnTo>
                  <a:pt x="6727417" y="0"/>
                </a:lnTo>
                <a:lnTo>
                  <a:pt x="6727417" y="2242472"/>
                </a:lnTo>
                <a:lnTo>
                  <a:pt x="0" y="22424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08570" y="1833803"/>
            <a:ext cx="2243285" cy="2087525"/>
          </a:xfrm>
          <a:custGeom>
            <a:avLst/>
            <a:gdLst/>
            <a:ahLst/>
            <a:cxnLst/>
            <a:rect l="l" t="t" r="r" b="b"/>
            <a:pathLst>
              <a:path w="2243285" h="2087525">
                <a:moveTo>
                  <a:pt x="0" y="0"/>
                </a:moveTo>
                <a:lnTo>
                  <a:pt x="2243286" y="0"/>
                </a:lnTo>
                <a:lnTo>
                  <a:pt x="2243286" y="2087525"/>
                </a:lnTo>
                <a:lnTo>
                  <a:pt x="0" y="20875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83445" t="-35388" r="-129686" b="-181677"/>
            </a:stretch>
          </a:blipFill>
        </p:spPr>
      </p:sp>
      <p:sp>
        <p:nvSpPr>
          <p:cNvPr id="9" name="AutoShape 9"/>
          <p:cNvSpPr/>
          <p:nvPr/>
        </p:nvSpPr>
        <p:spPr>
          <a:xfrm flipH="1">
            <a:off x="2559350" y="3519879"/>
            <a:ext cx="1231392" cy="1916005"/>
          </a:xfrm>
          <a:prstGeom prst="line">
            <a:avLst/>
          </a:prstGeom>
          <a:ln w="38100" cap="flat">
            <a:solidFill>
              <a:srgbClr val="F66F03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4540556" y="3678129"/>
            <a:ext cx="1192668" cy="1757756"/>
          </a:xfrm>
          <a:prstGeom prst="line">
            <a:avLst/>
          </a:prstGeom>
          <a:ln w="38100" cap="flat">
            <a:solidFill>
              <a:srgbClr val="F66F03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957826" y="5328321"/>
            <a:ext cx="2250745" cy="1146004"/>
          </a:xfrm>
          <a:custGeom>
            <a:avLst/>
            <a:gdLst/>
            <a:ahLst/>
            <a:cxnLst/>
            <a:rect l="l" t="t" r="r" b="b"/>
            <a:pathLst>
              <a:path w="2250745" h="1146004">
                <a:moveTo>
                  <a:pt x="0" y="0"/>
                </a:moveTo>
                <a:lnTo>
                  <a:pt x="2250744" y="0"/>
                </a:lnTo>
                <a:lnTo>
                  <a:pt x="2250744" y="1146004"/>
                </a:lnTo>
                <a:lnTo>
                  <a:pt x="0" y="11460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30213" y="5308877"/>
            <a:ext cx="2502710" cy="1184891"/>
          </a:xfrm>
          <a:custGeom>
            <a:avLst/>
            <a:gdLst/>
            <a:ahLst/>
            <a:cxnLst/>
            <a:rect l="l" t="t" r="r" b="b"/>
            <a:pathLst>
              <a:path w="2502710" h="1184891">
                <a:moveTo>
                  <a:pt x="0" y="0"/>
                </a:moveTo>
                <a:lnTo>
                  <a:pt x="2502710" y="0"/>
                </a:lnTo>
                <a:lnTo>
                  <a:pt x="2502710" y="1184891"/>
                </a:lnTo>
                <a:lnTo>
                  <a:pt x="0" y="11848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973975" y="3800758"/>
            <a:ext cx="2093273" cy="4113693"/>
          </a:xfrm>
          <a:custGeom>
            <a:avLst/>
            <a:gdLst/>
            <a:ahLst/>
            <a:cxnLst/>
            <a:rect l="l" t="t" r="r" b="b"/>
            <a:pathLst>
              <a:path w="2093273" h="4113693">
                <a:moveTo>
                  <a:pt x="0" y="0"/>
                </a:moveTo>
                <a:lnTo>
                  <a:pt x="2093273" y="0"/>
                </a:lnTo>
                <a:lnTo>
                  <a:pt x="2093273" y="4113693"/>
                </a:lnTo>
                <a:lnTo>
                  <a:pt x="0" y="41136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954" r="-1954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210991" y="295059"/>
            <a:ext cx="10363115" cy="8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DIGITAL SUPPORT SERVICES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44000" y="8301774"/>
            <a:ext cx="8313117" cy="143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e-DOST is a one stop solution for your construction equipment related requirements. This e-commerce platform provides solutions for service, genuine spare parts, and many other needs.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endParaRPr lang="en-US" sz="2000">
              <a:solidFill>
                <a:srgbClr val="000000"/>
              </a:solidFill>
              <a:latin typeface="BentonSans Book"/>
              <a:ea typeface="BentonSans Book"/>
              <a:cs typeface="BentonSans Book"/>
              <a:sym typeface="BentonSans Book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32251" y="7093686"/>
            <a:ext cx="6395924" cy="249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We’ve embedded telematics such as ConSite in our Ultra series Excavators and InSite in our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EX Prime, Infra series Excavators, Backhoe Loaders, and Wheel Loaders. Helping optimize fleet utilization, ease equipment management, enhance safety, monitor machine health, and improve maintenance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resulting in significant savings.</a:t>
            </a:r>
          </a:p>
        </p:txBody>
      </p:sp>
      <p:sp>
        <p:nvSpPr>
          <p:cNvPr id="18" name="AutoShape 14">
            <a:extLst>
              <a:ext uri="{FF2B5EF4-FFF2-40B4-BE49-F238E27FC236}">
                <a16:creationId xmlns:a16="http://schemas.microsoft.com/office/drawing/2014/main" id="{933C848B-463B-4ACD-A0DD-6DF0FC8168BD}"/>
              </a:ext>
            </a:extLst>
          </p:cNvPr>
          <p:cNvSpPr/>
          <p:nvPr/>
        </p:nvSpPr>
        <p:spPr>
          <a:xfrm flipH="1">
            <a:off x="8475403" y="2172166"/>
            <a:ext cx="38500" cy="7162333"/>
          </a:xfrm>
          <a:prstGeom prst="line">
            <a:avLst/>
          </a:prstGeom>
          <a:ln w="38100" cap="flat">
            <a:solidFill>
              <a:srgbClr val="F66F03"/>
            </a:solidFill>
            <a:prstDash val="sysDash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869" y="0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19302" y="6502585"/>
            <a:ext cx="3542433" cy="2430000"/>
          </a:xfrm>
          <a:custGeom>
            <a:avLst/>
            <a:gdLst/>
            <a:ahLst/>
            <a:cxnLst/>
            <a:rect l="l" t="t" r="r" b="b"/>
            <a:pathLst>
              <a:path w="3542433" h="2656824">
                <a:moveTo>
                  <a:pt x="0" y="0"/>
                </a:moveTo>
                <a:lnTo>
                  <a:pt x="3542433" y="0"/>
                </a:lnTo>
                <a:lnTo>
                  <a:pt x="3542433" y="2656825"/>
                </a:lnTo>
                <a:lnTo>
                  <a:pt x="0" y="26568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</p:sp>
      <p:sp>
        <p:nvSpPr>
          <p:cNvPr id="10" name="Freeform 10"/>
          <p:cNvSpPr/>
          <p:nvPr/>
        </p:nvSpPr>
        <p:spPr>
          <a:xfrm>
            <a:off x="6415754" y="4835164"/>
            <a:ext cx="5638802" cy="1573276"/>
          </a:xfrm>
          <a:custGeom>
            <a:avLst/>
            <a:gdLst/>
            <a:ahLst/>
            <a:cxnLst/>
            <a:rect l="l" t="t" r="r" b="b"/>
            <a:pathLst>
              <a:path w="4255426" h="1200004">
                <a:moveTo>
                  <a:pt x="0" y="0"/>
                </a:moveTo>
                <a:lnTo>
                  <a:pt x="4255426" y="0"/>
                </a:lnTo>
                <a:lnTo>
                  <a:pt x="4255426" y="1200004"/>
                </a:lnTo>
                <a:lnTo>
                  <a:pt x="0" y="12000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58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363282" y="4803762"/>
            <a:ext cx="3542433" cy="1124582"/>
          </a:xfrm>
          <a:custGeom>
            <a:avLst/>
            <a:gdLst/>
            <a:ahLst/>
            <a:cxnLst/>
            <a:rect l="l" t="t" r="r" b="b"/>
            <a:pathLst>
              <a:path w="3542433" h="1124582">
                <a:moveTo>
                  <a:pt x="0" y="0"/>
                </a:moveTo>
                <a:lnTo>
                  <a:pt x="3542433" y="0"/>
                </a:lnTo>
                <a:lnTo>
                  <a:pt x="3542433" y="1124582"/>
                </a:lnTo>
                <a:lnTo>
                  <a:pt x="0" y="11245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1764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657608" y="4790547"/>
            <a:ext cx="5177089" cy="1399701"/>
            <a:chOff x="0" y="0"/>
            <a:chExt cx="6902785" cy="1866268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72252" y="108353"/>
              <a:ext cx="205664" cy="253536"/>
              <a:chOff x="0" y="0"/>
              <a:chExt cx="458762" cy="56554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58724" cy="565531"/>
              </a:xfrm>
              <a:custGeom>
                <a:avLst/>
                <a:gdLst/>
                <a:ahLst/>
                <a:cxnLst/>
                <a:rect l="l" t="t" r="r" b="b"/>
                <a:pathLst>
                  <a:path w="458724" h="565531">
                    <a:moveTo>
                      <a:pt x="239395" y="565531"/>
                    </a:moveTo>
                    <a:cubicBezTo>
                      <a:pt x="204343" y="565531"/>
                      <a:pt x="172212" y="559435"/>
                      <a:pt x="142875" y="547370"/>
                    </a:cubicBezTo>
                    <a:cubicBezTo>
                      <a:pt x="113538" y="535305"/>
                      <a:pt x="88265" y="517398"/>
                      <a:pt x="67183" y="493649"/>
                    </a:cubicBezTo>
                    <a:cubicBezTo>
                      <a:pt x="46101" y="469900"/>
                      <a:pt x="29591" y="440309"/>
                      <a:pt x="17780" y="405003"/>
                    </a:cubicBezTo>
                    <a:cubicBezTo>
                      <a:pt x="5969" y="369697"/>
                      <a:pt x="0" y="328422"/>
                      <a:pt x="0" y="281178"/>
                    </a:cubicBezTo>
                    <a:cubicBezTo>
                      <a:pt x="0" y="235712"/>
                      <a:pt x="6096" y="195326"/>
                      <a:pt x="18161" y="160274"/>
                    </a:cubicBezTo>
                    <a:cubicBezTo>
                      <a:pt x="30226" y="125222"/>
                      <a:pt x="46990" y="95758"/>
                      <a:pt x="68326" y="72136"/>
                    </a:cubicBezTo>
                    <a:cubicBezTo>
                      <a:pt x="89662" y="48514"/>
                      <a:pt x="114935" y="30607"/>
                      <a:pt x="144145" y="18415"/>
                    </a:cubicBezTo>
                    <a:cubicBezTo>
                      <a:pt x="173355" y="6223"/>
                      <a:pt x="205105" y="0"/>
                      <a:pt x="239395" y="0"/>
                    </a:cubicBezTo>
                    <a:cubicBezTo>
                      <a:pt x="270764" y="0"/>
                      <a:pt x="298450" y="4191"/>
                      <a:pt x="322199" y="12446"/>
                    </a:cubicBezTo>
                    <a:cubicBezTo>
                      <a:pt x="345948" y="20701"/>
                      <a:pt x="366395" y="32385"/>
                      <a:pt x="383286" y="47371"/>
                    </a:cubicBezTo>
                    <a:cubicBezTo>
                      <a:pt x="400177" y="62357"/>
                      <a:pt x="414147" y="80137"/>
                      <a:pt x="425196" y="100838"/>
                    </a:cubicBezTo>
                    <a:cubicBezTo>
                      <a:pt x="436245" y="121539"/>
                      <a:pt x="444754" y="144272"/>
                      <a:pt x="450723" y="169545"/>
                    </a:cubicBezTo>
                    <a:lnTo>
                      <a:pt x="362966" y="194310"/>
                    </a:lnTo>
                    <a:cubicBezTo>
                      <a:pt x="357505" y="176276"/>
                      <a:pt x="351409" y="160528"/>
                      <a:pt x="344805" y="147066"/>
                    </a:cubicBezTo>
                    <a:cubicBezTo>
                      <a:pt x="338201" y="133604"/>
                      <a:pt x="330200" y="122047"/>
                      <a:pt x="320294" y="112903"/>
                    </a:cubicBezTo>
                    <a:cubicBezTo>
                      <a:pt x="310388" y="103759"/>
                      <a:pt x="298958" y="96901"/>
                      <a:pt x="285750" y="92202"/>
                    </a:cubicBezTo>
                    <a:cubicBezTo>
                      <a:pt x="272542" y="87503"/>
                      <a:pt x="256921" y="85217"/>
                      <a:pt x="238633" y="85217"/>
                    </a:cubicBezTo>
                    <a:cubicBezTo>
                      <a:pt x="192405" y="85217"/>
                      <a:pt x="156464" y="102108"/>
                      <a:pt x="130937" y="136144"/>
                    </a:cubicBezTo>
                    <a:cubicBezTo>
                      <a:pt x="105410" y="170180"/>
                      <a:pt x="92710" y="218059"/>
                      <a:pt x="92710" y="280416"/>
                    </a:cubicBezTo>
                    <a:cubicBezTo>
                      <a:pt x="92710" y="345567"/>
                      <a:pt x="105664" y="395351"/>
                      <a:pt x="131699" y="429768"/>
                    </a:cubicBezTo>
                    <a:cubicBezTo>
                      <a:pt x="157734" y="464185"/>
                      <a:pt x="193802" y="481330"/>
                      <a:pt x="240157" y="481330"/>
                    </a:cubicBezTo>
                    <a:cubicBezTo>
                      <a:pt x="275336" y="481330"/>
                      <a:pt x="303403" y="472186"/>
                      <a:pt x="324231" y="453771"/>
                    </a:cubicBezTo>
                    <a:cubicBezTo>
                      <a:pt x="345059" y="435356"/>
                      <a:pt x="360680" y="405638"/>
                      <a:pt x="370967" y="364363"/>
                    </a:cubicBezTo>
                    <a:lnTo>
                      <a:pt x="458724" y="384175"/>
                    </a:lnTo>
                    <a:cubicBezTo>
                      <a:pt x="451993" y="411226"/>
                      <a:pt x="442722" y="435991"/>
                      <a:pt x="430911" y="458216"/>
                    </a:cubicBezTo>
                    <a:cubicBezTo>
                      <a:pt x="419100" y="480441"/>
                      <a:pt x="404241" y="499491"/>
                      <a:pt x="386334" y="515239"/>
                    </a:cubicBezTo>
                    <a:cubicBezTo>
                      <a:pt x="368427" y="530987"/>
                      <a:pt x="347345" y="543179"/>
                      <a:pt x="323088" y="552069"/>
                    </a:cubicBezTo>
                    <a:cubicBezTo>
                      <a:pt x="298831" y="560959"/>
                      <a:pt x="270891" y="565404"/>
                      <a:pt x="239522" y="565404"/>
                    </a:cubicBezTo>
                  </a:path>
                </a:pathLst>
              </a:custGeom>
              <a:solidFill>
                <a:srgbClr val="231F20"/>
              </a:solidFill>
            </p:spPr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400010" y="112867"/>
              <a:ext cx="164398" cy="244351"/>
              <a:chOff x="0" y="0"/>
              <a:chExt cx="366712" cy="54505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66776" cy="545084"/>
              </a:xfrm>
              <a:custGeom>
                <a:avLst/>
                <a:gdLst/>
                <a:ahLst/>
                <a:cxnLst/>
                <a:rect l="l" t="t" r="r" b="b"/>
                <a:pathLst>
                  <a:path w="366776" h="545084">
                    <a:moveTo>
                      <a:pt x="0" y="545084"/>
                    </a:moveTo>
                    <a:lnTo>
                      <a:pt x="0" y="0"/>
                    </a:lnTo>
                    <a:lnTo>
                      <a:pt x="351917" y="0"/>
                    </a:lnTo>
                    <a:lnTo>
                      <a:pt x="351917" y="85598"/>
                    </a:lnTo>
                    <a:lnTo>
                      <a:pt x="92075" y="85598"/>
                    </a:lnTo>
                    <a:lnTo>
                      <a:pt x="92075" y="221107"/>
                    </a:lnTo>
                    <a:lnTo>
                      <a:pt x="282575" y="221107"/>
                    </a:lnTo>
                    <a:lnTo>
                      <a:pt x="282575" y="302768"/>
                    </a:lnTo>
                    <a:lnTo>
                      <a:pt x="92075" y="302768"/>
                    </a:lnTo>
                    <a:lnTo>
                      <a:pt x="92075" y="461264"/>
                    </a:lnTo>
                    <a:lnTo>
                      <a:pt x="366776" y="461264"/>
                    </a:lnTo>
                    <a:lnTo>
                      <a:pt x="366776" y="545084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684257" y="112862"/>
              <a:ext cx="182610" cy="244351"/>
              <a:chOff x="0" y="0"/>
              <a:chExt cx="407340" cy="54505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07289" cy="545084"/>
              </a:xfrm>
              <a:custGeom>
                <a:avLst/>
                <a:gdLst/>
                <a:ahLst/>
                <a:cxnLst/>
                <a:rect l="l" t="t" r="r" b="b"/>
                <a:pathLst>
                  <a:path w="407289" h="545084">
                    <a:moveTo>
                      <a:pt x="90551" y="249936"/>
                    </a:moveTo>
                    <a:lnTo>
                      <a:pt x="191643" y="249936"/>
                    </a:lnTo>
                    <a:cubicBezTo>
                      <a:pt x="229743" y="249936"/>
                      <a:pt x="258826" y="243967"/>
                      <a:pt x="279019" y="232156"/>
                    </a:cubicBezTo>
                    <a:cubicBezTo>
                      <a:pt x="299212" y="220345"/>
                      <a:pt x="309245" y="198120"/>
                      <a:pt x="309245" y="165862"/>
                    </a:cubicBezTo>
                    <a:cubicBezTo>
                      <a:pt x="309245" y="134493"/>
                      <a:pt x="299339" y="113030"/>
                      <a:pt x="279400" y="101473"/>
                    </a:cubicBezTo>
                    <a:cubicBezTo>
                      <a:pt x="259461" y="89916"/>
                      <a:pt x="229870" y="84074"/>
                      <a:pt x="190500" y="84074"/>
                    </a:cubicBezTo>
                    <a:lnTo>
                      <a:pt x="90551" y="84074"/>
                    </a:lnTo>
                    <a:close/>
                    <a:moveTo>
                      <a:pt x="0" y="545084"/>
                    </a:moveTo>
                    <a:lnTo>
                      <a:pt x="0" y="0"/>
                    </a:lnTo>
                    <a:lnTo>
                      <a:pt x="195199" y="0"/>
                    </a:lnTo>
                    <a:cubicBezTo>
                      <a:pt x="260350" y="0"/>
                      <a:pt x="310769" y="13335"/>
                      <a:pt x="346329" y="39878"/>
                    </a:cubicBezTo>
                    <a:cubicBezTo>
                      <a:pt x="381889" y="66421"/>
                      <a:pt x="399669" y="107696"/>
                      <a:pt x="399669" y="163576"/>
                    </a:cubicBezTo>
                    <a:cubicBezTo>
                      <a:pt x="399669" y="207264"/>
                      <a:pt x="389128" y="241554"/>
                      <a:pt x="368046" y="266573"/>
                    </a:cubicBezTo>
                    <a:cubicBezTo>
                      <a:pt x="346964" y="291592"/>
                      <a:pt x="317246" y="308864"/>
                      <a:pt x="278892" y="318135"/>
                    </a:cubicBezTo>
                    <a:lnTo>
                      <a:pt x="407289" y="545084"/>
                    </a:lnTo>
                    <a:lnTo>
                      <a:pt x="308483" y="545084"/>
                    </a:lnTo>
                    <a:lnTo>
                      <a:pt x="186182" y="330073"/>
                    </a:lnTo>
                    <a:lnTo>
                      <a:pt x="90551" y="330073"/>
                    </a:lnTo>
                    <a:lnTo>
                      <a:pt x="90551" y="545084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966236" y="112867"/>
              <a:ext cx="191799" cy="244351"/>
              <a:chOff x="0" y="0"/>
              <a:chExt cx="427838" cy="54505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27863" cy="545084"/>
              </a:xfrm>
              <a:custGeom>
                <a:avLst/>
                <a:gdLst/>
                <a:ahLst/>
                <a:cxnLst/>
                <a:rect l="l" t="t" r="r" b="b"/>
                <a:pathLst>
                  <a:path w="427863" h="545084">
                    <a:moveTo>
                      <a:pt x="167894" y="545084"/>
                    </a:moveTo>
                    <a:lnTo>
                      <a:pt x="167894" y="85598"/>
                    </a:lnTo>
                    <a:lnTo>
                      <a:pt x="0" y="85598"/>
                    </a:lnTo>
                    <a:lnTo>
                      <a:pt x="0" y="0"/>
                    </a:lnTo>
                    <a:lnTo>
                      <a:pt x="427863" y="0"/>
                    </a:lnTo>
                    <a:lnTo>
                      <a:pt x="427863" y="85598"/>
                    </a:lnTo>
                    <a:lnTo>
                      <a:pt x="259969" y="85598"/>
                    </a:lnTo>
                    <a:lnTo>
                      <a:pt x="259969" y="545084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1276427" y="112862"/>
              <a:ext cx="41586" cy="244351"/>
              <a:chOff x="0" y="0"/>
              <a:chExt cx="92761" cy="54505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92710" cy="545084"/>
              </a:xfrm>
              <a:custGeom>
                <a:avLst/>
                <a:gdLst/>
                <a:ahLst/>
                <a:cxnLst/>
                <a:rect l="l" t="t" r="r" b="b"/>
                <a:pathLst>
                  <a:path w="92710" h="545084">
                    <a:moveTo>
                      <a:pt x="0" y="0"/>
                    </a:moveTo>
                    <a:lnTo>
                      <a:pt x="92710" y="0"/>
                    </a:lnTo>
                    <a:lnTo>
                      <a:pt x="92710" y="545084"/>
                    </a:lnTo>
                    <a:lnTo>
                      <a:pt x="0" y="545084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1455420" y="112867"/>
              <a:ext cx="153761" cy="244351"/>
              <a:chOff x="0" y="0"/>
              <a:chExt cx="342989" cy="545059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343027" cy="545084"/>
              </a:xfrm>
              <a:custGeom>
                <a:avLst/>
                <a:gdLst/>
                <a:ahLst/>
                <a:cxnLst/>
                <a:rect l="l" t="t" r="r" b="b"/>
                <a:pathLst>
                  <a:path w="343027" h="545084">
                    <a:moveTo>
                      <a:pt x="0" y="545084"/>
                    </a:moveTo>
                    <a:lnTo>
                      <a:pt x="0" y="0"/>
                    </a:lnTo>
                    <a:lnTo>
                      <a:pt x="343027" y="0"/>
                    </a:lnTo>
                    <a:lnTo>
                      <a:pt x="343027" y="85598"/>
                    </a:lnTo>
                    <a:lnTo>
                      <a:pt x="92075" y="85598"/>
                    </a:lnTo>
                    <a:lnTo>
                      <a:pt x="92075" y="231521"/>
                    </a:lnTo>
                    <a:lnTo>
                      <a:pt x="273939" y="231521"/>
                    </a:lnTo>
                    <a:lnTo>
                      <a:pt x="273939" y="313182"/>
                    </a:lnTo>
                    <a:lnTo>
                      <a:pt x="92075" y="313182"/>
                    </a:lnTo>
                    <a:lnTo>
                      <a:pt x="92075" y="545084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>
              <a:off x="1728057" y="112862"/>
              <a:ext cx="41586" cy="244351"/>
              <a:chOff x="0" y="0"/>
              <a:chExt cx="92761" cy="545059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92710" cy="545084"/>
              </a:xfrm>
              <a:custGeom>
                <a:avLst/>
                <a:gdLst/>
                <a:ahLst/>
                <a:cxnLst/>
                <a:rect l="l" t="t" r="r" b="b"/>
                <a:pathLst>
                  <a:path w="92710" h="545084">
                    <a:moveTo>
                      <a:pt x="0" y="0"/>
                    </a:moveTo>
                    <a:lnTo>
                      <a:pt x="92710" y="0"/>
                    </a:lnTo>
                    <a:lnTo>
                      <a:pt x="92710" y="545084"/>
                    </a:lnTo>
                    <a:lnTo>
                      <a:pt x="0" y="545084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1907050" y="112867"/>
              <a:ext cx="164398" cy="244351"/>
              <a:chOff x="0" y="0"/>
              <a:chExt cx="366712" cy="54505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66776" cy="545084"/>
              </a:xfrm>
              <a:custGeom>
                <a:avLst/>
                <a:gdLst/>
                <a:ahLst/>
                <a:cxnLst/>
                <a:rect l="l" t="t" r="r" b="b"/>
                <a:pathLst>
                  <a:path w="366776" h="545084">
                    <a:moveTo>
                      <a:pt x="0" y="545084"/>
                    </a:moveTo>
                    <a:lnTo>
                      <a:pt x="0" y="0"/>
                    </a:lnTo>
                    <a:lnTo>
                      <a:pt x="351917" y="0"/>
                    </a:lnTo>
                    <a:lnTo>
                      <a:pt x="351917" y="85598"/>
                    </a:lnTo>
                    <a:lnTo>
                      <a:pt x="92075" y="85598"/>
                    </a:lnTo>
                    <a:lnTo>
                      <a:pt x="92075" y="221107"/>
                    </a:lnTo>
                    <a:lnTo>
                      <a:pt x="282575" y="221107"/>
                    </a:lnTo>
                    <a:lnTo>
                      <a:pt x="282575" y="302768"/>
                    </a:lnTo>
                    <a:lnTo>
                      <a:pt x="92075" y="302768"/>
                    </a:lnTo>
                    <a:lnTo>
                      <a:pt x="92075" y="461264"/>
                    </a:lnTo>
                    <a:lnTo>
                      <a:pt x="366776" y="461264"/>
                    </a:lnTo>
                    <a:lnTo>
                      <a:pt x="366776" y="545084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>
              <a:off x="2191292" y="112862"/>
              <a:ext cx="196479" cy="244351"/>
              <a:chOff x="0" y="0"/>
              <a:chExt cx="438277" cy="54505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38277" cy="545084"/>
              </a:xfrm>
              <a:custGeom>
                <a:avLst/>
                <a:gdLst/>
                <a:ahLst/>
                <a:cxnLst/>
                <a:rect l="l" t="t" r="r" b="b"/>
                <a:pathLst>
                  <a:path w="438277" h="545084">
                    <a:moveTo>
                      <a:pt x="92075" y="462661"/>
                    </a:moveTo>
                    <a:lnTo>
                      <a:pt x="163576" y="462661"/>
                    </a:lnTo>
                    <a:cubicBezTo>
                      <a:pt x="225933" y="462661"/>
                      <a:pt x="271907" y="447802"/>
                      <a:pt x="301625" y="418084"/>
                    </a:cubicBezTo>
                    <a:cubicBezTo>
                      <a:pt x="331343" y="388366"/>
                      <a:pt x="346202" y="339090"/>
                      <a:pt x="346202" y="270256"/>
                    </a:cubicBezTo>
                    <a:cubicBezTo>
                      <a:pt x="346202" y="204597"/>
                      <a:pt x="331216" y="157353"/>
                      <a:pt x="301244" y="128651"/>
                    </a:cubicBezTo>
                    <a:cubicBezTo>
                      <a:pt x="271272" y="99949"/>
                      <a:pt x="224917" y="85471"/>
                      <a:pt x="162052" y="85471"/>
                    </a:cubicBezTo>
                    <a:lnTo>
                      <a:pt x="92075" y="85471"/>
                    </a:lnTo>
                    <a:close/>
                    <a:moveTo>
                      <a:pt x="0" y="545084"/>
                    </a:moveTo>
                    <a:lnTo>
                      <a:pt x="0" y="0"/>
                    </a:lnTo>
                    <a:lnTo>
                      <a:pt x="155321" y="0"/>
                    </a:lnTo>
                    <a:cubicBezTo>
                      <a:pt x="197993" y="0"/>
                      <a:pt x="236728" y="5207"/>
                      <a:pt x="271653" y="15494"/>
                    </a:cubicBezTo>
                    <a:cubicBezTo>
                      <a:pt x="306578" y="25781"/>
                      <a:pt x="336296" y="41910"/>
                      <a:pt x="360807" y="63881"/>
                    </a:cubicBezTo>
                    <a:cubicBezTo>
                      <a:pt x="385318" y="85852"/>
                      <a:pt x="404495" y="113792"/>
                      <a:pt x="417957" y="147828"/>
                    </a:cubicBezTo>
                    <a:cubicBezTo>
                      <a:pt x="431419" y="181864"/>
                      <a:pt x="438277" y="222758"/>
                      <a:pt x="438277" y="270383"/>
                    </a:cubicBezTo>
                    <a:cubicBezTo>
                      <a:pt x="438277" y="319024"/>
                      <a:pt x="431419" y="360680"/>
                      <a:pt x="417576" y="395351"/>
                    </a:cubicBezTo>
                    <a:cubicBezTo>
                      <a:pt x="403733" y="430022"/>
                      <a:pt x="384556" y="458470"/>
                      <a:pt x="359664" y="480695"/>
                    </a:cubicBezTo>
                    <a:cubicBezTo>
                      <a:pt x="334772" y="502920"/>
                      <a:pt x="305181" y="519303"/>
                      <a:pt x="270510" y="529590"/>
                    </a:cubicBezTo>
                    <a:cubicBezTo>
                      <a:pt x="235839" y="539877"/>
                      <a:pt x="197485" y="545084"/>
                      <a:pt x="155321" y="545084"/>
                    </a:cubicBez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>
              <a:off x="2669673" y="112867"/>
              <a:ext cx="189062" cy="248378"/>
              <a:chOff x="0" y="0"/>
              <a:chExt cx="421729" cy="554038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421767" cy="553974"/>
              </a:xfrm>
              <a:custGeom>
                <a:avLst/>
                <a:gdLst/>
                <a:ahLst/>
                <a:cxnLst/>
                <a:rect l="l" t="t" r="r" b="b"/>
                <a:pathLst>
                  <a:path w="421767" h="553974">
                    <a:moveTo>
                      <a:pt x="211074" y="553974"/>
                    </a:moveTo>
                    <a:cubicBezTo>
                      <a:pt x="173482" y="553974"/>
                      <a:pt x="141351" y="548894"/>
                      <a:pt x="114681" y="538861"/>
                    </a:cubicBezTo>
                    <a:cubicBezTo>
                      <a:pt x="88011" y="528828"/>
                      <a:pt x="66167" y="514731"/>
                      <a:pt x="49022" y="496570"/>
                    </a:cubicBezTo>
                    <a:cubicBezTo>
                      <a:pt x="31877" y="478409"/>
                      <a:pt x="19431" y="456438"/>
                      <a:pt x="11684" y="430911"/>
                    </a:cubicBezTo>
                    <a:cubicBezTo>
                      <a:pt x="3937" y="405384"/>
                      <a:pt x="0" y="377190"/>
                      <a:pt x="0" y="346202"/>
                    </a:cubicBezTo>
                    <a:lnTo>
                      <a:pt x="0" y="0"/>
                    </a:lnTo>
                    <a:lnTo>
                      <a:pt x="92075" y="0"/>
                    </a:lnTo>
                    <a:lnTo>
                      <a:pt x="92075" y="338328"/>
                    </a:lnTo>
                    <a:cubicBezTo>
                      <a:pt x="92075" y="379984"/>
                      <a:pt x="101473" y="412496"/>
                      <a:pt x="120269" y="435737"/>
                    </a:cubicBezTo>
                    <a:cubicBezTo>
                      <a:pt x="139065" y="458978"/>
                      <a:pt x="169545" y="470662"/>
                      <a:pt x="211709" y="470662"/>
                    </a:cubicBezTo>
                    <a:cubicBezTo>
                      <a:pt x="253365" y="470662"/>
                      <a:pt x="283718" y="459232"/>
                      <a:pt x="302641" y="436499"/>
                    </a:cubicBezTo>
                    <a:cubicBezTo>
                      <a:pt x="321564" y="413766"/>
                      <a:pt x="331089" y="381254"/>
                      <a:pt x="331089" y="339090"/>
                    </a:cubicBezTo>
                    <a:lnTo>
                      <a:pt x="331089" y="0"/>
                    </a:lnTo>
                    <a:lnTo>
                      <a:pt x="421767" y="0"/>
                    </a:lnTo>
                    <a:lnTo>
                      <a:pt x="421767" y="345440"/>
                    </a:lnTo>
                    <a:cubicBezTo>
                      <a:pt x="421767" y="376301"/>
                      <a:pt x="417322" y="404622"/>
                      <a:pt x="408432" y="430149"/>
                    </a:cubicBezTo>
                    <a:cubicBezTo>
                      <a:pt x="399542" y="455676"/>
                      <a:pt x="386461" y="477647"/>
                      <a:pt x="369062" y="496062"/>
                    </a:cubicBezTo>
                    <a:cubicBezTo>
                      <a:pt x="351663" y="514477"/>
                      <a:pt x="329819" y="528828"/>
                      <a:pt x="303657" y="538861"/>
                    </a:cubicBezTo>
                    <a:cubicBezTo>
                      <a:pt x="277495" y="548894"/>
                      <a:pt x="246507" y="553974"/>
                      <a:pt x="211074" y="553974"/>
                    </a:cubicBezTo>
                  </a:path>
                </a:pathLst>
              </a:custGeom>
              <a:solidFill>
                <a:srgbClr val="231F20"/>
              </a:solidFill>
            </p:spPr>
          </p:sp>
        </p:grpSp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>
              <a:off x="2972448" y="108353"/>
              <a:ext cx="190518" cy="253536"/>
              <a:chOff x="0" y="0"/>
              <a:chExt cx="424980" cy="565544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425069" cy="565658"/>
              </a:xfrm>
              <a:custGeom>
                <a:avLst/>
                <a:gdLst/>
                <a:ahLst/>
                <a:cxnLst/>
                <a:rect l="l" t="t" r="r" b="b"/>
                <a:pathLst>
                  <a:path w="425069" h="565658">
                    <a:moveTo>
                      <a:pt x="219329" y="565531"/>
                    </a:moveTo>
                    <a:cubicBezTo>
                      <a:pt x="165354" y="565531"/>
                      <a:pt x="119634" y="552704"/>
                      <a:pt x="82169" y="527177"/>
                    </a:cubicBezTo>
                    <a:cubicBezTo>
                      <a:pt x="44704" y="501650"/>
                      <a:pt x="17272" y="468376"/>
                      <a:pt x="0" y="427101"/>
                    </a:cubicBezTo>
                    <a:lnTo>
                      <a:pt x="73025" y="388620"/>
                    </a:lnTo>
                    <a:cubicBezTo>
                      <a:pt x="104902" y="451866"/>
                      <a:pt x="154940" y="483489"/>
                      <a:pt x="223266" y="483489"/>
                    </a:cubicBezTo>
                    <a:cubicBezTo>
                      <a:pt x="256540" y="483489"/>
                      <a:pt x="283464" y="478028"/>
                      <a:pt x="303784" y="466979"/>
                    </a:cubicBezTo>
                    <a:cubicBezTo>
                      <a:pt x="324104" y="455930"/>
                      <a:pt x="334391" y="438023"/>
                      <a:pt x="334391" y="413004"/>
                    </a:cubicBezTo>
                    <a:cubicBezTo>
                      <a:pt x="334391" y="401320"/>
                      <a:pt x="332105" y="390906"/>
                      <a:pt x="327660" y="382143"/>
                    </a:cubicBezTo>
                    <a:cubicBezTo>
                      <a:pt x="323215" y="373380"/>
                      <a:pt x="316103" y="365125"/>
                      <a:pt x="306324" y="357632"/>
                    </a:cubicBezTo>
                    <a:cubicBezTo>
                      <a:pt x="296545" y="350139"/>
                      <a:pt x="283718" y="343281"/>
                      <a:pt x="267970" y="336931"/>
                    </a:cubicBezTo>
                    <a:cubicBezTo>
                      <a:pt x="252222" y="330581"/>
                      <a:pt x="233172" y="323977"/>
                      <a:pt x="210566" y="316992"/>
                    </a:cubicBezTo>
                    <a:cubicBezTo>
                      <a:pt x="184023" y="309372"/>
                      <a:pt x="159131" y="301371"/>
                      <a:pt x="136144" y="293243"/>
                    </a:cubicBezTo>
                    <a:cubicBezTo>
                      <a:pt x="113157" y="285115"/>
                      <a:pt x="92964" y="275082"/>
                      <a:pt x="75692" y="263017"/>
                    </a:cubicBezTo>
                    <a:cubicBezTo>
                      <a:pt x="58420" y="250952"/>
                      <a:pt x="44958" y="236347"/>
                      <a:pt x="35306" y="218821"/>
                    </a:cubicBezTo>
                    <a:cubicBezTo>
                      <a:pt x="25654" y="201295"/>
                      <a:pt x="20701" y="179578"/>
                      <a:pt x="20701" y="153797"/>
                    </a:cubicBezTo>
                    <a:cubicBezTo>
                      <a:pt x="20701" y="130810"/>
                      <a:pt x="25146" y="109855"/>
                      <a:pt x="34163" y="90932"/>
                    </a:cubicBezTo>
                    <a:cubicBezTo>
                      <a:pt x="43180" y="72009"/>
                      <a:pt x="55880" y="55753"/>
                      <a:pt x="72263" y="42164"/>
                    </a:cubicBezTo>
                    <a:cubicBezTo>
                      <a:pt x="88646" y="28575"/>
                      <a:pt x="108585" y="18288"/>
                      <a:pt x="131445" y="10922"/>
                    </a:cubicBezTo>
                    <a:cubicBezTo>
                      <a:pt x="154305" y="3556"/>
                      <a:pt x="179578" y="0"/>
                      <a:pt x="207137" y="0"/>
                    </a:cubicBezTo>
                    <a:cubicBezTo>
                      <a:pt x="233934" y="0"/>
                      <a:pt x="258064" y="3048"/>
                      <a:pt x="279400" y="9144"/>
                    </a:cubicBezTo>
                    <a:cubicBezTo>
                      <a:pt x="300736" y="15240"/>
                      <a:pt x="319786" y="23622"/>
                      <a:pt x="336550" y="34544"/>
                    </a:cubicBezTo>
                    <a:cubicBezTo>
                      <a:pt x="353314" y="45466"/>
                      <a:pt x="367792" y="57785"/>
                      <a:pt x="379984" y="71755"/>
                    </a:cubicBezTo>
                    <a:cubicBezTo>
                      <a:pt x="392176" y="85725"/>
                      <a:pt x="402590" y="100838"/>
                      <a:pt x="410972" y="116840"/>
                    </a:cubicBezTo>
                    <a:lnTo>
                      <a:pt x="344043" y="163195"/>
                    </a:lnTo>
                    <a:cubicBezTo>
                      <a:pt x="327787" y="135890"/>
                      <a:pt x="307975" y="115824"/>
                      <a:pt x="284861" y="102997"/>
                    </a:cubicBezTo>
                    <a:cubicBezTo>
                      <a:pt x="261747" y="90170"/>
                      <a:pt x="235585" y="83820"/>
                      <a:pt x="206375" y="83820"/>
                    </a:cubicBezTo>
                    <a:cubicBezTo>
                      <a:pt x="175895" y="83820"/>
                      <a:pt x="152400" y="89027"/>
                      <a:pt x="135890" y="99695"/>
                    </a:cubicBezTo>
                    <a:cubicBezTo>
                      <a:pt x="119380" y="110363"/>
                      <a:pt x="111125" y="125476"/>
                      <a:pt x="111125" y="145669"/>
                    </a:cubicBezTo>
                    <a:cubicBezTo>
                      <a:pt x="111125" y="158623"/>
                      <a:pt x="113538" y="169418"/>
                      <a:pt x="118491" y="178181"/>
                    </a:cubicBezTo>
                    <a:cubicBezTo>
                      <a:pt x="123444" y="186944"/>
                      <a:pt x="131191" y="194945"/>
                      <a:pt x="141732" y="202057"/>
                    </a:cubicBezTo>
                    <a:cubicBezTo>
                      <a:pt x="152273" y="209169"/>
                      <a:pt x="165735" y="215773"/>
                      <a:pt x="181991" y="221742"/>
                    </a:cubicBezTo>
                    <a:cubicBezTo>
                      <a:pt x="198247" y="227711"/>
                      <a:pt x="217424" y="233680"/>
                      <a:pt x="239522" y="239903"/>
                    </a:cubicBezTo>
                    <a:cubicBezTo>
                      <a:pt x="264922" y="247396"/>
                      <a:pt x="288925" y="255524"/>
                      <a:pt x="311658" y="264287"/>
                    </a:cubicBezTo>
                    <a:cubicBezTo>
                      <a:pt x="334391" y="273050"/>
                      <a:pt x="354076" y="283845"/>
                      <a:pt x="370967" y="296291"/>
                    </a:cubicBezTo>
                    <a:cubicBezTo>
                      <a:pt x="387858" y="308737"/>
                      <a:pt x="401066" y="323850"/>
                      <a:pt x="410718" y="341630"/>
                    </a:cubicBezTo>
                    <a:cubicBezTo>
                      <a:pt x="420370" y="359410"/>
                      <a:pt x="425069" y="381000"/>
                      <a:pt x="425069" y="406400"/>
                    </a:cubicBezTo>
                    <a:cubicBezTo>
                      <a:pt x="425069" y="428498"/>
                      <a:pt x="420370" y="449199"/>
                      <a:pt x="411099" y="468630"/>
                    </a:cubicBezTo>
                    <a:cubicBezTo>
                      <a:pt x="401828" y="488061"/>
                      <a:pt x="388366" y="505079"/>
                      <a:pt x="370967" y="519557"/>
                    </a:cubicBezTo>
                    <a:cubicBezTo>
                      <a:pt x="353568" y="534035"/>
                      <a:pt x="332105" y="545338"/>
                      <a:pt x="306578" y="553466"/>
                    </a:cubicBezTo>
                    <a:cubicBezTo>
                      <a:pt x="281051" y="561594"/>
                      <a:pt x="251968" y="565658"/>
                      <a:pt x="219456" y="565658"/>
                    </a:cubicBezTo>
                  </a:path>
                </a:pathLst>
              </a:custGeom>
              <a:solidFill>
                <a:srgbClr val="231F20"/>
              </a:solidFill>
            </p:spPr>
          </p:sp>
        </p:grpSp>
        <p:grpSp>
          <p:nvGrpSpPr>
            <p:cNvPr id="35" name="Group 35"/>
            <p:cNvGrpSpPr>
              <a:grpSpLocks noChangeAspect="1"/>
            </p:cNvGrpSpPr>
            <p:nvPr/>
          </p:nvGrpSpPr>
          <p:grpSpPr>
            <a:xfrm>
              <a:off x="3286990" y="112867"/>
              <a:ext cx="164402" cy="244351"/>
              <a:chOff x="0" y="0"/>
              <a:chExt cx="366725" cy="545059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366776" cy="545084"/>
              </a:xfrm>
              <a:custGeom>
                <a:avLst/>
                <a:gdLst/>
                <a:ahLst/>
                <a:cxnLst/>
                <a:rect l="l" t="t" r="r" b="b"/>
                <a:pathLst>
                  <a:path w="366776" h="545084">
                    <a:moveTo>
                      <a:pt x="0" y="545084"/>
                    </a:moveTo>
                    <a:lnTo>
                      <a:pt x="0" y="0"/>
                    </a:lnTo>
                    <a:lnTo>
                      <a:pt x="352044" y="0"/>
                    </a:lnTo>
                    <a:lnTo>
                      <a:pt x="352044" y="85598"/>
                    </a:lnTo>
                    <a:lnTo>
                      <a:pt x="92075" y="85598"/>
                    </a:lnTo>
                    <a:lnTo>
                      <a:pt x="92075" y="221107"/>
                    </a:lnTo>
                    <a:lnTo>
                      <a:pt x="282575" y="221107"/>
                    </a:lnTo>
                    <a:lnTo>
                      <a:pt x="282575" y="302768"/>
                    </a:lnTo>
                    <a:lnTo>
                      <a:pt x="92075" y="302768"/>
                    </a:lnTo>
                    <a:lnTo>
                      <a:pt x="92075" y="461264"/>
                    </a:lnTo>
                    <a:lnTo>
                      <a:pt x="366776" y="461264"/>
                    </a:lnTo>
                    <a:lnTo>
                      <a:pt x="366776" y="545084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  <p:sp>
          <p:nvSpPr>
            <p:cNvPr id="37" name="Freeform 37"/>
            <p:cNvSpPr/>
            <p:nvPr/>
          </p:nvSpPr>
          <p:spPr>
            <a:xfrm>
              <a:off x="62819" y="722156"/>
              <a:ext cx="3582986" cy="1144112"/>
            </a:xfrm>
            <a:custGeom>
              <a:avLst/>
              <a:gdLst/>
              <a:ahLst/>
              <a:cxnLst/>
              <a:rect l="l" t="t" r="r" b="b"/>
              <a:pathLst>
                <a:path w="3582986" h="1144112">
                  <a:moveTo>
                    <a:pt x="0" y="0"/>
                  </a:moveTo>
                  <a:lnTo>
                    <a:pt x="3582986" y="0"/>
                  </a:lnTo>
                  <a:lnTo>
                    <a:pt x="3582986" y="1144112"/>
                  </a:lnTo>
                  <a:lnTo>
                    <a:pt x="0" y="1144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8" name="Group 38"/>
            <p:cNvGrpSpPr>
              <a:grpSpLocks noChangeAspect="1"/>
            </p:cNvGrpSpPr>
            <p:nvPr/>
          </p:nvGrpSpPr>
          <p:grpSpPr>
            <a:xfrm>
              <a:off x="3571232" y="112862"/>
              <a:ext cx="196479" cy="244351"/>
              <a:chOff x="0" y="0"/>
              <a:chExt cx="438277" cy="545059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438277" cy="545084"/>
              </a:xfrm>
              <a:custGeom>
                <a:avLst/>
                <a:gdLst/>
                <a:ahLst/>
                <a:cxnLst/>
                <a:rect l="l" t="t" r="r" b="b"/>
                <a:pathLst>
                  <a:path w="438277" h="545084">
                    <a:moveTo>
                      <a:pt x="92075" y="462661"/>
                    </a:moveTo>
                    <a:lnTo>
                      <a:pt x="163576" y="462661"/>
                    </a:lnTo>
                    <a:cubicBezTo>
                      <a:pt x="225933" y="462661"/>
                      <a:pt x="271907" y="447802"/>
                      <a:pt x="301625" y="418084"/>
                    </a:cubicBezTo>
                    <a:cubicBezTo>
                      <a:pt x="331343" y="388366"/>
                      <a:pt x="346202" y="339090"/>
                      <a:pt x="346202" y="270256"/>
                    </a:cubicBezTo>
                    <a:cubicBezTo>
                      <a:pt x="346202" y="204597"/>
                      <a:pt x="331216" y="157353"/>
                      <a:pt x="301244" y="128651"/>
                    </a:cubicBezTo>
                    <a:cubicBezTo>
                      <a:pt x="271272" y="99949"/>
                      <a:pt x="224917" y="85471"/>
                      <a:pt x="162052" y="85471"/>
                    </a:cubicBezTo>
                    <a:lnTo>
                      <a:pt x="92075" y="85471"/>
                    </a:lnTo>
                    <a:close/>
                    <a:moveTo>
                      <a:pt x="0" y="545084"/>
                    </a:moveTo>
                    <a:lnTo>
                      <a:pt x="0" y="0"/>
                    </a:lnTo>
                    <a:lnTo>
                      <a:pt x="155321" y="0"/>
                    </a:lnTo>
                    <a:cubicBezTo>
                      <a:pt x="197993" y="0"/>
                      <a:pt x="236728" y="5207"/>
                      <a:pt x="271653" y="15494"/>
                    </a:cubicBezTo>
                    <a:cubicBezTo>
                      <a:pt x="306578" y="25781"/>
                      <a:pt x="336296" y="41910"/>
                      <a:pt x="360807" y="63881"/>
                    </a:cubicBezTo>
                    <a:cubicBezTo>
                      <a:pt x="385318" y="85852"/>
                      <a:pt x="404495" y="113792"/>
                      <a:pt x="417957" y="147828"/>
                    </a:cubicBezTo>
                    <a:cubicBezTo>
                      <a:pt x="431419" y="181864"/>
                      <a:pt x="438277" y="222758"/>
                      <a:pt x="438277" y="270383"/>
                    </a:cubicBezTo>
                    <a:cubicBezTo>
                      <a:pt x="438277" y="319024"/>
                      <a:pt x="431419" y="360680"/>
                      <a:pt x="417576" y="395351"/>
                    </a:cubicBezTo>
                    <a:cubicBezTo>
                      <a:pt x="403733" y="430022"/>
                      <a:pt x="384556" y="458470"/>
                      <a:pt x="359664" y="480695"/>
                    </a:cubicBezTo>
                    <a:cubicBezTo>
                      <a:pt x="334772" y="502920"/>
                      <a:pt x="305181" y="519303"/>
                      <a:pt x="270510" y="529590"/>
                    </a:cubicBezTo>
                    <a:cubicBezTo>
                      <a:pt x="235839" y="539877"/>
                      <a:pt x="197485" y="545084"/>
                      <a:pt x="155321" y="545084"/>
                    </a:cubicBez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  <p:grpSp>
          <p:nvGrpSpPr>
            <p:cNvPr id="40" name="Group 40"/>
            <p:cNvGrpSpPr>
              <a:grpSpLocks noChangeAspect="1"/>
            </p:cNvGrpSpPr>
            <p:nvPr/>
          </p:nvGrpSpPr>
          <p:grpSpPr>
            <a:xfrm>
              <a:off x="4052842" y="112867"/>
              <a:ext cx="164402" cy="244351"/>
              <a:chOff x="0" y="0"/>
              <a:chExt cx="366725" cy="545059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366776" cy="545084"/>
              </a:xfrm>
              <a:custGeom>
                <a:avLst/>
                <a:gdLst/>
                <a:ahLst/>
                <a:cxnLst/>
                <a:rect l="l" t="t" r="r" b="b"/>
                <a:pathLst>
                  <a:path w="366776" h="545084">
                    <a:moveTo>
                      <a:pt x="0" y="545084"/>
                    </a:moveTo>
                    <a:lnTo>
                      <a:pt x="0" y="0"/>
                    </a:lnTo>
                    <a:lnTo>
                      <a:pt x="352044" y="0"/>
                    </a:lnTo>
                    <a:lnTo>
                      <a:pt x="352044" y="85598"/>
                    </a:lnTo>
                    <a:lnTo>
                      <a:pt x="92075" y="85598"/>
                    </a:lnTo>
                    <a:lnTo>
                      <a:pt x="92075" y="221107"/>
                    </a:lnTo>
                    <a:lnTo>
                      <a:pt x="282575" y="221107"/>
                    </a:lnTo>
                    <a:lnTo>
                      <a:pt x="282575" y="302768"/>
                    </a:lnTo>
                    <a:lnTo>
                      <a:pt x="92075" y="302768"/>
                    </a:lnTo>
                    <a:lnTo>
                      <a:pt x="92075" y="461264"/>
                    </a:lnTo>
                    <a:lnTo>
                      <a:pt x="366776" y="461264"/>
                    </a:lnTo>
                    <a:lnTo>
                      <a:pt x="366776" y="545084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  <p:grpSp>
          <p:nvGrpSpPr>
            <p:cNvPr id="42" name="Group 42"/>
            <p:cNvGrpSpPr>
              <a:grpSpLocks noChangeAspect="1"/>
            </p:cNvGrpSpPr>
            <p:nvPr/>
          </p:nvGrpSpPr>
          <p:grpSpPr>
            <a:xfrm>
              <a:off x="61602" y="0"/>
              <a:ext cx="6568216" cy="35224"/>
              <a:chOff x="0" y="0"/>
              <a:chExt cx="14651304" cy="78575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4651355" cy="78613"/>
              </a:xfrm>
              <a:custGeom>
                <a:avLst/>
                <a:gdLst/>
                <a:ahLst/>
                <a:cxnLst/>
                <a:rect l="l" t="t" r="r" b="b"/>
                <a:pathLst>
                  <a:path w="14651355" h="78613">
                    <a:moveTo>
                      <a:pt x="14651355" y="78613"/>
                    </a:moveTo>
                    <a:lnTo>
                      <a:pt x="0" y="78613"/>
                    </a:lnTo>
                    <a:lnTo>
                      <a:pt x="0" y="0"/>
                    </a:lnTo>
                    <a:lnTo>
                      <a:pt x="1465135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</p:sp>
        </p:grpSp>
        <p:sp>
          <p:nvSpPr>
            <p:cNvPr id="44" name="Freeform 44"/>
            <p:cNvSpPr/>
            <p:nvPr/>
          </p:nvSpPr>
          <p:spPr>
            <a:xfrm>
              <a:off x="0" y="73625"/>
              <a:ext cx="6902785" cy="1792644"/>
            </a:xfrm>
            <a:custGeom>
              <a:avLst/>
              <a:gdLst/>
              <a:ahLst/>
              <a:cxnLst/>
              <a:rect l="l" t="t" r="r" b="b"/>
              <a:pathLst>
                <a:path w="6902785" h="1792644">
                  <a:moveTo>
                    <a:pt x="0" y="0"/>
                  </a:moveTo>
                  <a:lnTo>
                    <a:pt x="6902785" y="0"/>
                  </a:lnTo>
                  <a:lnTo>
                    <a:pt x="6902785" y="1792643"/>
                  </a:lnTo>
                  <a:lnTo>
                    <a:pt x="0" y="1792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6" name="TextBox 46"/>
          <p:cNvSpPr txBox="1"/>
          <p:nvPr/>
        </p:nvSpPr>
        <p:spPr>
          <a:xfrm>
            <a:off x="12870016" y="2764194"/>
            <a:ext cx="4838279" cy="178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Remanufactured using genuine parts and expert processes, our components deliver cost savings, long-term reliability, and promote a circular economy through sustainable reuse.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699822" y="295059"/>
            <a:ext cx="8888356" cy="8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VALUE ADDED SERVICES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61101" y="2084744"/>
            <a:ext cx="4683022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CERTIFIED USED EQUIPMENT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713080" y="2084744"/>
            <a:ext cx="1104186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RENTALS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4871987" y="2084744"/>
            <a:ext cx="948095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REMAN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18127" y="2764194"/>
            <a:ext cx="5416570" cy="143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Reliable, refurbished machines that meet Tata Hitachi’s stringent quality standards, offering excellent performance, extended value, and peace of mind at a competitive cost.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955360" y="2764194"/>
            <a:ext cx="4619625" cy="178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A flexible, cost-effective way to access Tata Hitachi machines as needed. Perfect for short-term projects or trial runs, without the long-term ownership commitment.</a:t>
            </a:r>
          </a:p>
        </p:txBody>
      </p:sp>
      <p:sp>
        <p:nvSpPr>
          <p:cNvPr id="53" name="AutoShape 14">
            <a:extLst>
              <a:ext uri="{FF2B5EF4-FFF2-40B4-BE49-F238E27FC236}">
                <a16:creationId xmlns:a16="http://schemas.microsoft.com/office/drawing/2014/main" id="{9318431F-E7A1-49EB-BA7C-1A731306A65D}"/>
              </a:ext>
            </a:extLst>
          </p:cNvPr>
          <p:cNvSpPr/>
          <p:nvPr/>
        </p:nvSpPr>
        <p:spPr>
          <a:xfrm flipH="1">
            <a:off x="6248400" y="2373630"/>
            <a:ext cx="38100" cy="7087990"/>
          </a:xfrm>
          <a:prstGeom prst="line">
            <a:avLst/>
          </a:prstGeom>
          <a:ln w="38100" cap="flat">
            <a:solidFill>
              <a:srgbClr val="F66F03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54" name="AutoShape 14">
            <a:extLst>
              <a:ext uri="{FF2B5EF4-FFF2-40B4-BE49-F238E27FC236}">
                <a16:creationId xmlns:a16="http://schemas.microsoft.com/office/drawing/2014/main" id="{D59C73A0-CA72-4D3C-A814-BBF51CD3FA85}"/>
              </a:ext>
            </a:extLst>
          </p:cNvPr>
          <p:cNvSpPr/>
          <p:nvPr/>
        </p:nvSpPr>
        <p:spPr>
          <a:xfrm flipH="1">
            <a:off x="12156042" y="2373630"/>
            <a:ext cx="38100" cy="7087990"/>
          </a:xfrm>
          <a:prstGeom prst="line">
            <a:avLst/>
          </a:prstGeom>
          <a:ln w="38100" cap="flat">
            <a:solidFill>
              <a:srgbClr val="F66F03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F6BDAAF-59FA-4A75-BC67-8DFA87DA957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1090" t="11615" r="2716" b="13941"/>
          <a:stretch/>
        </p:blipFill>
        <p:spPr>
          <a:xfrm>
            <a:off x="886953" y="6521090"/>
            <a:ext cx="4434625" cy="2435987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BEA9345-5F37-46F0-B22A-1C537CEE8B1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7894" t="-32" r="14861" b="11009"/>
          <a:stretch/>
        </p:blipFill>
        <p:spPr>
          <a:xfrm>
            <a:off x="7633880" y="6521090"/>
            <a:ext cx="3265466" cy="2430505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172" y="0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70606" y="4725287"/>
            <a:ext cx="2794059" cy="2060670"/>
          </a:xfrm>
          <a:custGeom>
            <a:avLst/>
            <a:gdLst/>
            <a:ahLst/>
            <a:cxnLst/>
            <a:rect l="l" t="t" r="r" b="b"/>
            <a:pathLst>
              <a:path w="2794059" h="2060670">
                <a:moveTo>
                  <a:pt x="0" y="0"/>
                </a:moveTo>
                <a:lnTo>
                  <a:pt x="2794060" y="0"/>
                </a:lnTo>
                <a:lnTo>
                  <a:pt x="2794060" y="2060670"/>
                </a:lnTo>
                <a:lnTo>
                  <a:pt x="0" y="20606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645" t="-2832" r="-11258"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6973260" y="4725287"/>
            <a:ext cx="2530622" cy="2060670"/>
          </a:xfrm>
          <a:custGeom>
            <a:avLst/>
            <a:gdLst/>
            <a:ahLst/>
            <a:cxnLst/>
            <a:rect l="l" t="t" r="r" b="b"/>
            <a:pathLst>
              <a:path w="2530622" h="2060670">
                <a:moveTo>
                  <a:pt x="0" y="0"/>
                </a:moveTo>
                <a:lnTo>
                  <a:pt x="2530621" y="0"/>
                </a:lnTo>
                <a:lnTo>
                  <a:pt x="2530621" y="2060670"/>
                </a:lnTo>
                <a:lnTo>
                  <a:pt x="0" y="20606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066" t="-14773" r="-35341"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007263" y="6320350"/>
            <a:ext cx="2726569" cy="2824063"/>
          </a:xfrm>
          <a:custGeom>
            <a:avLst/>
            <a:gdLst/>
            <a:ahLst/>
            <a:cxnLst/>
            <a:rect l="l" t="t" r="r" b="b"/>
            <a:pathLst>
              <a:path w="2726569" h="2824063">
                <a:moveTo>
                  <a:pt x="0" y="0"/>
                </a:moveTo>
                <a:lnTo>
                  <a:pt x="2726569" y="0"/>
                </a:lnTo>
                <a:lnTo>
                  <a:pt x="2726569" y="2824063"/>
                </a:lnTo>
                <a:lnTo>
                  <a:pt x="0" y="28240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7501" t="-40079" r="-80535" b="-12894"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9970606" y="7023938"/>
            <a:ext cx="2794059" cy="2120476"/>
          </a:xfrm>
          <a:custGeom>
            <a:avLst/>
            <a:gdLst/>
            <a:ahLst/>
            <a:cxnLst/>
            <a:rect l="l" t="t" r="r" b="b"/>
            <a:pathLst>
              <a:path w="2794059" h="2120476">
                <a:moveTo>
                  <a:pt x="0" y="0"/>
                </a:moveTo>
                <a:lnTo>
                  <a:pt x="2794060" y="0"/>
                </a:lnTo>
                <a:lnTo>
                  <a:pt x="2794060" y="2120475"/>
                </a:lnTo>
                <a:lnTo>
                  <a:pt x="0" y="2120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3352" t="-22620" r="-4898" b="-7405"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4185786" y="7659970"/>
            <a:ext cx="2323741" cy="1484443"/>
          </a:xfrm>
          <a:custGeom>
            <a:avLst/>
            <a:gdLst/>
            <a:ahLst/>
            <a:cxnLst/>
            <a:rect l="l" t="t" r="r" b="b"/>
            <a:pathLst>
              <a:path w="2026261" h="1484443">
                <a:moveTo>
                  <a:pt x="0" y="0"/>
                </a:moveTo>
                <a:lnTo>
                  <a:pt x="2026261" y="0"/>
                </a:lnTo>
                <a:lnTo>
                  <a:pt x="2026261" y="1484443"/>
                </a:lnTo>
                <a:lnTo>
                  <a:pt x="0" y="14844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8895" r="-19624" b="-6357"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6944685" y="7023938"/>
            <a:ext cx="2530622" cy="2120476"/>
          </a:xfrm>
          <a:custGeom>
            <a:avLst/>
            <a:gdLst/>
            <a:ahLst/>
            <a:cxnLst/>
            <a:rect l="l" t="t" r="r" b="b"/>
            <a:pathLst>
              <a:path w="2530622" h="2120476">
                <a:moveTo>
                  <a:pt x="0" y="0"/>
                </a:moveTo>
                <a:lnTo>
                  <a:pt x="2530621" y="0"/>
                </a:lnTo>
                <a:lnTo>
                  <a:pt x="2530621" y="2120475"/>
                </a:lnTo>
                <a:lnTo>
                  <a:pt x="0" y="21204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871" r="-31662"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4336034" y="4725287"/>
            <a:ext cx="2026261" cy="2701681"/>
          </a:xfrm>
          <a:custGeom>
            <a:avLst/>
            <a:gdLst/>
            <a:ahLst/>
            <a:cxnLst/>
            <a:rect l="l" t="t" r="r" b="b"/>
            <a:pathLst>
              <a:path w="2026261" h="2701681">
                <a:moveTo>
                  <a:pt x="0" y="0"/>
                </a:moveTo>
                <a:lnTo>
                  <a:pt x="2026261" y="0"/>
                </a:lnTo>
                <a:lnTo>
                  <a:pt x="2026261" y="2701681"/>
                </a:lnTo>
                <a:lnTo>
                  <a:pt x="0" y="270168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14" name="AutoShape 14"/>
          <p:cNvSpPr/>
          <p:nvPr/>
        </p:nvSpPr>
        <p:spPr>
          <a:xfrm>
            <a:off x="4040759" y="4831472"/>
            <a:ext cx="0" cy="4269253"/>
          </a:xfrm>
          <a:prstGeom prst="line">
            <a:avLst/>
          </a:prstGeom>
          <a:ln w="38100" cap="flat">
            <a:solidFill>
              <a:srgbClr val="F66F03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13307591" y="4725287"/>
            <a:ext cx="3838723" cy="2060670"/>
          </a:xfrm>
          <a:custGeom>
            <a:avLst/>
            <a:gdLst/>
            <a:ahLst/>
            <a:cxnLst/>
            <a:rect l="l" t="t" r="r" b="b"/>
            <a:pathLst>
              <a:path w="3838723" h="2060670">
                <a:moveTo>
                  <a:pt x="0" y="0"/>
                </a:moveTo>
                <a:lnTo>
                  <a:pt x="3838723" y="0"/>
                </a:lnTo>
                <a:lnTo>
                  <a:pt x="3838723" y="2060670"/>
                </a:lnTo>
                <a:lnTo>
                  <a:pt x="0" y="20606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883" t="-7787" r="-8392" b="-9862"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985152" y="4725287"/>
            <a:ext cx="2748680" cy="1425825"/>
          </a:xfrm>
          <a:custGeom>
            <a:avLst/>
            <a:gdLst/>
            <a:ahLst/>
            <a:cxnLst/>
            <a:rect l="l" t="t" r="r" b="b"/>
            <a:pathLst>
              <a:path w="2748680" h="1425825">
                <a:moveTo>
                  <a:pt x="0" y="0"/>
                </a:moveTo>
                <a:lnTo>
                  <a:pt x="2748680" y="0"/>
                </a:lnTo>
                <a:lnTo>
                  <a:pt x="2748680" y="1425825"/>
                </a:lnTo>
                <a:lnTo>
                  <a:pt x="0" y="142582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8437"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13327226" y="7023938"/>
            <a:ext cx="3819088" cy="2120476"/>
          </a:xfrm>
          <a:custGeom>
            <a:avLst/>
            <a:gdLst/>
            <a:ahLst/>
            <a:cxnLst/>
            <a:rect l="l" t="t" r="r" b="b"/>
            <a:pathLst>
              <a:path w="3819088" h="2120476">
                <a:moveTo>
                  <a:pt x="0" y="0"/>
                </a:moveTo>
                <a:lnTo>
                  <a:pt x="3819088" y="0"/>
                </a:lnTo>
                <a:lnTo>
                  <a:pt x="3819088" y="2120475"/>
                </a:lnTo>
                <a:lnTo>
                  <a:pt x="0" y="212047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654" b="-654"/>
            </a:stretch>
          </a:blipFill>
          <a:ln w="38100" cap="sq">
            <a:solidFill>
              <a:srgbClr val="F66F03"/>
            </a:solidFill>
            <a:prstDash val="solid"/>
            <a:miter/>
          </a:ln>
        </p:spPr>
      </p:sp>
      <p:sp>
        <p:nvSpPr>
          <p:cNvPr id="18" name="AutoShape 18"/>
          <p:cNvSpPr/>
          <p:nvPr/>
        </p:nvSpPr>
        <p:spPr>
          <a:xfrm>
            <a:off x="6677985" y="4875160"/>
            <a:ext cx="0" cy="4225566"/>
          </a:xfrm>
          <a:prstGeom prst="line">
            <a:avLst/>
          </a:prstGeom>
          <a:ln w="38100" cap="flat">
            <a:solidFill>
              <a:srgbClr val="F66F03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9722956" y="4875160"/>
            <a:ext cx="0" cy="4201427"/>
          </a:xfrm>
          <a:prstGeom prst="line">
            <a:avLst/>
          </a:prstGeom>
          <a:ln w="38100" cap="flat">
            <a:solidFill>
              <a:srgbClr val="F66F03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3040891" y="4875160"/>
            <a:ext cx="0" cy="4201427"/>
          </a:xfrm>
          <a:prstGeom prst="line">
            <a:avLst/>
          </a:prstGeom>
          <a:ln w="38100" cap="flat">
            <a:solidFill>
              <a:srgbClr val="F66F03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856897" y="1527230"/>
            <a:ext cx="16844592" cy="2110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Our responsibility goes beyond business. At Tata Hitachi, we partner with communities around our facilities to improve quality of life through long-term, need-based initiatives. Guided by our five CSR pillars - Education, Skill Development, Healthcare, Rural Development, and Environment. We’re building stronger communities and a more sustainable future.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We believe in shared progress — where every step forward is one we take together.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BentonSans Book"/>
              <a:ea typeface="BentonSans Book"/>
              <a:cs typeface="BentonSans Book"/>
              <a:sym typeface="BentonSans Book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699822" y="295059"/>
            <a:ext cx="8888356" cy="8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CSR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10453" y="3965135"/>
            <a:ext cx="2492199" cy="721166"/>
            <a:chOff x="0" y="0"/>
            <a:chExt cx="3093585" cy="53495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93585" cy="402166"/>
            </a:xfrm>
            <a:custGeom>
              <a:avLst/>
              <a:gdLst/>
              <a:ahLst/>
              <a:cxnLst/>
              <a:rect l="l" t="t" r="r" b="b"/>
              <a:pathLst>
                <a:path w="3093585" h="402166">
                  <a:moveTo>
                    <a:pt x="0" y="0"/>
                  </a:moveTo>
                  <a:lnTo>
                    <a:pt x="3093585" y="0"/>
                  </a:lnTo>
                  <a:lnTo>
                    <a:pt x="3093585" y="402166"/>
                  </a:lnTo>
                  <a:lnTo>
                    <a:pt x="0" y="40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850912" y="56586"/>
              <a:ext cx="1391761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E96E2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Education</a:t>
              </a:r>
            </a:p>
          </p:txBody>
        </p:sp>
      </p:grpSp>
      <p:grpSp>
        <p:nvGrpSpPr>
          <p:cNvPr id="38" name="Group 23">
            <a:extLst>
              <a:ext uri="{FF2B5EF4-FFF2-40B4-BE49-F238E27FC236}">
                <a16:creationId xmlns:a16="http://schemas.microsoft.com/office/drawing/2014/main" id="{5ED0EB80-36AA-4CE8-BE6F-F719E7940C44}"/>
              </a:ext>
            </a:extLst>
          </p:cNvPr>
          <p:cNvGrpSpPr/>
          <p:nvPr/>
        </p:nvGrpSpPr>
        <p:grpSpPr>
          <a:xfrm>
            <a:off x="4185786" y="3981619"/>
            <a:ext cx="2492199" cy="542158"/>
            <a:chOff x="0" y="0"/>
            <a:chExt cx="3093585" cy="402166"/>
          </a:xfrm>
        </p:grpSpPr>
        <p:sp>
          <p:nvSpPr>
            <p:cNvPr id="39" name="Freeform 24">
              <a:extLst>
                <a:ext uri="{FF2B5EF4-FFF2-40B4-BE49-F238E27FC236}">
                  <a16:creationId xmlns:a16="http://schemas.microsoft.com/office/drawing/2014/main" id="{BADB718F-DAA1-47C8-B326-BFB839BC46C2}"/>
                </a:ext>
              </a:extLst>
            </p:cNvPr>
            <p:cNvSpPr/>
            <p:nvPr/>
          </p:nvSpPr>
          <p:spPr>
            <a:xfrm>
              <a:off x="0" y="0"/>
              <a:ext cx="3093585" cy="402166"/>
            </a:xfrm>
            <a:custGeom>
              <a:avLst/>
              <a:gdLst/>
              <a:ahLst/>
              <a:cxnLst/>
              <a:rect l="l" t="t" r="r" b="b"/>
              <a:pathLst>
                <a:path w="3093585" h="402166">
                  <a:moveTo>
                    <a:pt x="0" y="0"/>
                  </a:moveTo>
                  <a:lnTo>
                    <a:pt x="3093585" y="0"/>
                  </a:lnTo>
                  <a:lnTo>
                    <a:pt x="3093585" y="402166"/>
                  </a:lnTo>
                  <a:lnTo>
                    <a:pt x="0" y="40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25">
              <a:extLst>
                <a:ext uri="{FF2B5EF4-FFF2-40B4-BE49-F238E27FC236}">
                  <a16:creationId xmlns:a16="http://schemas.microsoft.com/office/drawing/2014/main" id="{96F855DD-C973-4C58-8B1F-E1B90EB848E1}"/>
                </a:ext>
              </a:extLst>
            </p:cNvPr>
            <p:cNvSpPr txBox="1"/>
            <p:nvPr/>
          </p:nvSpPr>
          <p:spPr>
            <a:xfrm>
              <a:off x="350000" y="56175"/>
              <a:ext cx="2492431" cy="249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E96E2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Skill Development</a:t>
              </a:r>
            </a:p>
          </p:txBody>
        </p:sp>
      </p:grpSp>
      <p:grpSp>
        <p:nvGrpSpPr>
          <p:cNvPr id="41" name="Group 23">
            <a:extLst>
              <a:ext uri="{FF2B5EF4-FFF2-40B4-BE49-F238E27FC236}">
                <a16:creationId xmlns:a16="http://schemas.microsoft.com/office/drawing/2014/main" id="{7B946461-B810-4216-8B82-96CC53FE9E22}"/>
              </a:ext>
            </a:extLst>
          </p:cNvPr>
          <p:cNvGrpSpPr/>
          <p:nvPr/>
        </p:nvGrpSpPr>
        <p:grpSpPr>
          <a:xfrm>
            <a:off x="6983108" y="3981619"/>
            <a:ext cx="2492199" cy="525674"/>
            <a:chOff x="0" y="0"/>
            <a:chExt cx="3093585" cy="402166"/>
          </a:xfrm>
        </p:grpSpPr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E8592F44-9409-4EA1-ABE4-B376DE9062F3}"/>
                </a:ext>
              </a:extLst>
            </p:cNvPr>
            <p:cNvSpPr/>
            <p:nvPr/>
          </p:nvSpPr>
          <p:spPr>
            <a:xfrm>
              <a:off x="0" y="0"/>
              <a:ext cx="3093585" cy="402166"/>
            </a:xfrm>
            <a:custGeom>
              <a:avLst/>
              <a:gdLst/>
              <a:ahLst/>
              <a:cxnLst/>
              <a:rect l="l" t="t" r="r" b="b"/>
              <a:pathLst>
                <a:path w="3093585" h="402166">
                  <a:moveTo>
                    <a:pt x="0" y="0"/>
                  </a:moveTo>
                  <a:lnTo>
                    <a:pt x="3093585" y="0"/>
                  </a:lnTo>
                  <a:lnTo>
                    <a:pt x="3093585" y="402166"/>
                  </a:lnTo>
                  <a:lnTo>
                    <a:pt x="0" y="40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TextBox 25">
              <a:extLst>
                <a:ext uri="{FF2B5EF4-FFF2-40B4-BE49-F238E27FC236}">
                  <a16:creationId xmlns:a16="http://schemas.microsoft.com/office/drawing/2014/main" id="{5E9E627D-C752-4CC8-92F9-45A76FD71EF5}"/>
                </a:ext>
              </a:extLst>
            </p:cNvPr>
            <p:cNvSpPr txBox="1"/>
            <p:nvPr/>
          </p:nvSpPr>
          <p:spPr>
            <a:xfrm>
              <a:off x="850912" y="56586"/>
              <a:ext cx="1509944" cy="249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E96E2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Healthcare</a:t>
              </a:r>
            </a:p>
          </p:txBody>
        </p:sp>
      </p:grpSp>
      <p:grpSp>
        <p:nvGrpSpPr>
          <p:cNvPr id="44" name="Group 23">
            <a:extLst>
              <a:ext uri="{FF2B5EF4-FFF2-40B4-BE49-F238E27FC236}">
                <a16:creationId xmlns:a16="http://schemas.microsoft.com/office/drawing/2014/main" id="{82C6B671-0D19-4CE2-B56D-9FBAB2B8A9AA}"/>
              </a:ext>
            </a:extLst>
          </p:cNvPr>
          <p:cNvGrpSpPr/>
          <p:nvPr/>
        </p:nvGrpSpPr>
        <p:grpSpPr>
          <a:xfrm>
            <a:off x="10017857" y="3962738"/>
            <a:ext cx="2492199" cy="542158"/>
            <a:chOff x="0" y="0"/>
            <a:chExt cx="3093585" cy="402166"/>
          </a:xfrm>
        </p:grpSpPr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0CFC8B09-3C1F-4A78-AB3B-8D225D02A4CC}"/>
                </a:ext>
              </a:extLst>
            </p:cNvPr>
            <p:cNvSpPr/>
            <p:nvPr/>
          </p:nvSpPr>
          <p:spPr>
            <a:xfrm>
              <a:off x="0" y="0"/>
              <a:ext cx="3093585" cy="402166"/>
            </a:xfrm>
            <a:custGeom>
              <a:avLst/>
              <a:gdLst/>
              <a:ahLst/>
              <a:cxnLst/>
              <a:rect l="l" t="t" r="r" b="b"/>
              <a:pathLst>
                <a:path w="3093585" h="402166">
                  <a:moveTo>
                    <a:pt x="0" y="0"/>
                  </a:moveTo>
                  <a:lnTo>
                    <a:pt x="3093585" y="0"/>
                  </a:lnTo>
                  <a:lnTo>
                    <a:pt x="3093585" y="402166"/>
                  </a:lnTo>
                  <a:lnTo>
                    <a:pt x="0" y="40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TextBox 25">
              <a:extLst>
                <a:ext uri="{FF2B5EF4-FFF2-40B4-BE49-F238E27FC236}">
                  <a16:creationId xmlns:a16="http://schemas.microsoft.com/office/drawing/2014/main" id="{4A1304F4-BE77-44AD-A012-952754C77937}"/>
                </a:ext>
              </a:extLst>
            </p:cNvPr>
            <p:cNvSpPr txBox="1"/>
            <p:nvPr/>
          </p:nvSpPr>
          <p:spPr>
            <a:xfrm>
              <a:off x="218553" y="57873"/>
              <a:ext cx="2743585" cy="249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E96E2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Rural Development</a:t>
              </a:r>
            </a:p>
          </p:txBody>
        </p:sp>
      </p:grpSp>
      <p:grpSp>
        <p:nvGrpSpPr>
          <p:cNvPr id="47" name="Group 23">
            <a:extLst>
              <a:ext uri="{FF2B5EF4-FFF2-40B4-BE49-F238E27FC236}">
                <a16:creationId xmlns:a16="http://schemas.microsoft.com/office/drawing/2014/main" id="{ECEEF18B-F15F-4A91-88D5-A85E15DFDB98}"/>
              </a:ext>
            </a:extLst>
          </p:cNvPr>
          <p:cNvGrpSpPr/>
          <p:nvPr/>
        </p:nvGrpSpPr>
        <p:grpSpPr>
          <a:xfrm>
            <a:off x="13899851" y="3962738"/>
            <a:ext cx="2492199" cy="542158"/>
            <a:chOff x="0" y="0"/>
            <a:chExt cx="3093585" cy="402166"/>
          </a:xfrm>
        </p:grpSpPr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C17D76E7-2034-446F-B435-8D709F30EFE0}"/>
                </a:ext>
              </a:extLst>
            </p:cNvPr>
            <p:cNvSpPr/>
            <p:nvPr/>
          </p:nvSpPr>
          <p:spPr>
            <a:xfrm>
              <a:off x="0" y="0"/>
              <a:ext cx="3093585" cy="402166"/>
            </a:xfrm>
            <a:custGeom>
              <a:avLst/>
              <a:gdLst/>
              <a:ahLst/>
              <a:cxnLst/>
              <a:rect l="l" t="t" r="r" b="b"/>
              <a:pathLst>
                <a:path w="3093585" h="402166">
                  <a:moveTo>
                    <a:pt x="0" y="0"/>
                  </a:moveTo>
                  <a:lnTo>
                    <a:pt x="3093585" y="0"/>
                  </a:lnTo>
                  <a:lnTo>
                    <a:pt x="3093585" y="402166"/>
                  </a:lnTo>
                  <a:lnTo>
                    <a:pt x="0" y="40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TextBox 25">
              <a:extLst>
                <a:ext uri="{FF2B5EF4-FFF2-40B4-BE49-F238E27FC236}">
                  <a16:creationId xmlns:a16="http://schemas.microsoft.com/office/drawing/2014/main" id="{7C8E03FF-8B9E-4D78-A7D8-86510A7F3FB2}"/>
                </a:ext>
              </a:extLst>
            </p:cNvPr>
            <p:cNvSpPr txBox="1"/>
            <p:nvPr/>
          </p:nvSpPr>
          <p:spPr>
            <a:xfrm>
              <a:off x="218553" y="57873"/>
              <a:ext cx="2743585" cy="249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E96E2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Environment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careers.tatahitachi.co.in"/>
          </p:cNvPr>
          <p:cNvSpPr/>
          <p:nvPr/>
        </p:nvSpPr>
        <p:spPr>
          <a:xfrm>
            <a:off x="0" y="0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667" r="-681" b="-20797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1940" y="777344"/>
            <a:ext cx="11044119" cy="6161726"/>
          </a:xfrm>
          <a:custGeom>
            <a:avLst/>
            <a:gdLst/>
            <a:ahLst/>
            <a:cxnLst/>
            <a:rect l="l" t="t" r="r" b="b"/>
            <a:pathLst>
              <a:path w="11044119" h="6161726">
                <a:moveTo>
                  <a:pt x="0" y="0"/>
                </a:moveTo>
                <a:lnTo>
                  <a:pt x="11044120" y="0"/>
                </a:lnTo>
                <a:lnTo>
                  <a:pt x="11044120" y="6161726"/>
                </a:lnTo>
                <a:lnTo>
                  <a:pt x="0" y="61617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202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3191" y="8956839"/>
            <a:ext cx="801110" cy="801110"/>
          </a:xfrm>
          <a:custGeom>
            <a:avLst/>
            <a:gdLst/>
            <a:ahLst/>
            <a:cxnLst/>
            <a:rect l="l" t="t" r="r" b="b"/>
            <a:pathLst>
              <a:path w="801110" h="801110">
                <a:moveTo>
                  <a:pt x="0" y="0"/>
                </a:moveTo>
                <a:lnTo>
                  <a:pt x="801110" y="0"/>
                </a:lnTo>
                <a:lnTo>
                  <a:pt x="801110" y="801109"/>
                </a:lnTo>
                <a:lnTo>
                  <a:pt x="0" y="8011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0242" y="8099705"/>
            <a:ext cx="987008" cy="987008"/>
          </a:xfrm>
          <a:custGeom>
            <a:avLst/>
            <a:gdLst/>
            <a:ahLst/>
            <a:cxnLst/>
            <a:rect l="l" t="t" r="r" b="b"/>
            <a:pathLst>
              <a:path w="987008" h="987008">
                <a:moveTo>
                  <a:pt x="0" y="0"/>
                </a:moveTo>
                <a:lnTo>
                  <a:pt x="987008" y="0"/>
                </a:lnTo>
                <a:lnTo>
                  <a:pt x="987008" y="987009"/>
                </a:lnTo>
                <a:lnTo>
                  <a:pt x="0" y="9870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858001" y="7701173"/>
            <a:ext cx="10516102" cy="1129730"/>
          </a:xfrm>
          <a:custGeom>
            <a:avLst/>
            <a:gdLst/>
            <a:ahLst/>
            <a:cxnLst/>
            <a:rect l="l" t="t" r="r" b="b"/>
            <a:pathLst>
              <a:path w="9139263" h="948173">
                <a:moveTo>
                  <a:pt x="0" y="0"/>
                </a:moveTo>
                <a:lnTo>
                  <a:pt x="9139263" y="0"/>
                </a:lnTo>
                <a:lnTo>
                  <a:pt x="9139263" y="948172"/>
                </a:lnTo>
                <a:lnTo>
                  <a:pt x="0" y="9481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14819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92272" y="8844092"/>
            <a:ext cx="10516102" cy="754745"/>
          </a:xfrm>
          <a:custGeom>
            <a:avLst/>
            <a:gdLst/>
            <a:ahLst/>
            <a:cxnLst/>
            <a:rect l="l" t="t" r="r" b="b"/>
            <a:pathLst>
              <a:path w="9139263" h="616900">
                <a:moveTo>
                  <a:pt x="0" y="0"/>
                </a:moveTo>
                <a:lnTo>
                  <a:pt x="9139263" y="0"/>
                </a:lnTo>
                <a:lnTo>
                  <a:pt x="9139263" y="616900"/>
                </a:lnTo>
                <a:lnTo>
                  <a:pt x="0" y="6169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3391644" y="4401630"/>
            <a:ext cx="2109087" cy="74614"/>
            <a:chOff x="0" y="0"/>
            <a:chExt cx="2812116" cy="99485"/>
          </a:xfrm>
        </p:grpSpPr>
        <p:sp>
          <p:nvSpPr>
            <p:cNvPr id="14" name="AutoShape 14"/>
            <p:cNvSpPr/>
            <p:nvPr/>
          </p:nvSpPr>
          <p:spPr>
            <a:xfrm>
              <a:off x="68533" y="49743"/>
              <a:ext cx="2743583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5" name="Group 15"/>
            <p:cNvGrpSpPr/>
            <p:nvPr/>
          </p:nvGrpSpPr>
          <p:grpSpPr>
            <a:xfrm>
              <a:off x="0" y="0"/>
              <a:ext cx="99485" cy="99485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sp>
        <p:nvSpPr>
          <p:cNvPr id="18" name="AutoShape 18"/>
          <p:cNvSpPr/>
          <p:nvPr/>
        </p:nvSpPr>
        <p:spPr>
          <a:xfrm flipH="1">
            <a:off x="3111077" y="2495279"/>
            <a:ext cx="4166774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 rot="-10800000">
            <a:off x="7254637" y="2457972"/>
            <a:ext cx="74614" cy="7461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10800000">
            <a:off x="3111077" y="4564338"/>
            <a:ext cx="2109087" cy="74614"/>
            <a:chOff x="0" y="0"/>
            <a:chExt cx="2812116" cy="99485"/>
          </a:xfrm>
        </p:grpSpPr>
        <p:sp>
          <p:nvSpPr>
            <p:cNvPr id="23" name="AutoShape 23"/>
            <p:cNvSpPr/>
            <p:nvPr/>
          </p:nvSpPr>
          <p:spPr>
            <a:xfrm>
              <a:off x="68533" y="49743"/>
              <a:ext cx="2743583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4" name="Group 24"/>
            <p:cNvGrpSpPr/>
            <p:nvPr/>
          </p:nvGrpSpPr>
          <p:grpSpPr>
            <a:xfrm>
              <a:off x="0" y="0"/>
              <a:ext cx="99485" cy="99485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sp>
        <p:nvSpPr>
          <p:cNvPr id="27" name="AutoShape 27"/>
          <p:cNvSpPr/>
          <p:nvPr/>
        </p:nvSpPr>
        <p:spPr>
          <a:xfrm flipV="1">
            <a:off x="11479564" y="5536885"/>
            <a:ext cx="4146945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8" name="Group 28"/>
          <p:cNvGrpSpPr/>
          <p:nvPr/>
        </p:nvGrpSpPr>
        <p:grpSpPr>
          <a:xfrm>
            <a:off x="11428164" y="5499578"/>
            <a:ext cx="74614" cy="74614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4699822" y="295059"/>
            <a:ext cx="8888356" cy="8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CONTACT US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742351" y="8385477"/>
            <a:ext cx="4149348" cy="384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8"/>
              </a:lnSpc>
              <a:spcBef>
                <a:spcPct val="0"/>
              </a:spcBef>
            </a:pPr>
            <a:r>
              <a:rPr lang="en-US" sz="227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15" action="ppaction://hlinkfile"/>
              </a:rPr>
              <a:t>in.linked.com/company/</a:t>
            </a:r>
            <a:r>
              <a:rPr lang="en-US" sz="2277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15" action="ppaction://hlinkfile"/>
              </a:rPr>
              <a:t>tatahitachi</a:t>
            </a:r>
            <a:endParaRPr lang="en-US" sz="2277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573715" y="7582164"/>
            <a:ext cx="4486620" cy="384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8"/>
              </a:lnSpc>
              <a:spcBef>
                <a:spcPct val="0"/>
              </a:spcBef>
            </a:pPr>
            <a:r>
              <a:rPr lang="en-US" sz="227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16" action="ppaction://hlinkfile"/>
              </a:rPr>
              <a:t>facebook.com/</a:t>
            </a:r>
            <a:r>
              <a:rPr lang="en-US" sz="2277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16" action="ppaction://hlinkfile"/>
              </a:rPr>
              <a:t>TataHitachiCorporate</a:t>
            </a:r>
            <a:endParaRPr lang="en-US" sz="2277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567165" y="9162914"/>
            <a:ext cx="4499718" cy="384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8"/>
              </a:lnSpc>
              <a:spcBef>
                <a:spcPct val="0"/>
              </a:spcBef>
            </a:pPr>
            <a:r>
              <a:rPr lang="en-US" sz="227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17" action="ppaction://hlinkfile"/>
              </a:rPr>
              <a:t>instagram.com/</a:t>
            </a:r>
            <a:r>
              <a:rPr lang="en-US" sz="2277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17" action="ppaction://hlinkfile"/>
              </a:rPr>
              <a:t>tatahitachicorporate</a:t>
            </a:r>
            <a:endParaRPr lang="en-US" sz="2277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5685948" y="5171762"/>
            <a:ext cx="1726254" cy="696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2" tooltip="https://careers.tatahitachi.co.in"/>
              </a:rPr>
              <a:t>Tata Hitachi</a:t>
            </a:r>
          </a:p>
          <a:p>
            <a:pPr algn="ctr">
              <a:lnSpc>
                <a:spcPts val="2800"/>
              </a:lnSpc>
            </a:pPr>
            <a:r>
              <a:rPr lang="en-US" sz="20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2" tooltip="https://careers.tatahitachi.co.in"/>
              </a:rPr>
              <a:t>Career Portal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147725" y="4383802"/>
            <a:ext cx="810047" cy="337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18" tooltip="https://www.edost.tatahitachi.co.in/my-account/support-tickets"/>
              </a:rPr>
              <a:t>e - Dost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091188" y="2268266"/>
            <a:ext cx="870122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19" tooltip="https://www.tatahitachi.co.in"/>
              </a:rPr>
              <a:t>Website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5629410" y="4223821"/>
            <a:ext cx="1952057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20" tooltip="https://usedequipment.tatahitachi.co.in"/>
              </a:rPr>
              <a:t>Used </a:t>
            </a:r>
            <a:r>
              <a:rPr lang="en-US" sz="2000" u="sng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20" tooltip="https://usedequipment.tatahitachi.co.in"/>
              </a:rPr>
              <a:t>Equipments</a:t>
            </a:r>
            <a:endParaRPr lang="en-US" sz="2000" u="sng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  <a:hlinkClick r:id="rId20" tooltip="https://usedequipment.tatahitachi.co.in"/>
            </a:endParaRPr>
          </a:p>
        </p:txBody>
      </p:sp>
      <p:pic>
        <p:nvPicPr>
          <p:cNvPr id="1026" name="Picture 2" descr="Meta Logo Free Download SVG, PNG and... · LobeHub">
            <a:extLst>
              <a:ext uri="{FF2B5EF4-FFF2-40B4-BE49-F238E27FC236}">
                <a16:creationId xmlns:a16="http://schemas.microsoft.com/office/drawing/2014/main" id="{18F02D55-8018-4DE5-AB2F-2967B747B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84" y="7521242"/>
            <a:ext cx="635981" cy="63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194560"/>
            <a:ext cx="18288000" cy="12481560"/>
          </a:xfrm>
          <a:custGeom>
            <a:avLst/>
            <a:gdLst/>
            <a:ahLst/>
            <a:cxnLst/>
            <a:rect l="l" t="t" r="r" b="b"/>
            <a:pathLst>
              <a:path w="18288000" h="12481560">
                <a:moveTo>
                  <a:pt x="0" y="0"/>
                </a:moveTo>
                <a:lnTo>
                  <a:pt x="18288000" y="0"/>
                </a:lnTo>
                <a:lnTo>
                  <a:pt x="18288000" y="12481560"/>
                </a:lnTo>
                <a:lnTo>
                  <a:pt x="0" y="12481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0F0F0">
                <a:alpha val="9176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816593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0" y="1722"/>
            <a:ext cx="4149405" cy="2053956"/>
          </a:xfrm>
          <a:custGeom>
            <a:avLst/>
            <a:gdLst/>
            <a:ahLst/>
            <a:cxnLst/>
            <a:rect l="l" t="t" r="r" b="b"/>
            <a:pathLst>
              <a:path w="4149405" h="2053956">
                <a:moveTo>
                  <a:pt x="0" y="2053956"/>
                </a:moveTo>
                <a:lnTo>
                  <a:pt x="4149405" y="2053956"/>
                </a:lnTo>
                <a:lnTo>
                  <a:pt x="4149405" y="0"/>
                </a:lnTo>
                <a:lnTo>
                  <a:pt x="0" y="0"/>
                </a:lnTo>
                <a:lnTo>
                  <a:pt x="0" y="2053956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233044"/>
            <a:ext cx="4149405" cy="2053956"/>
          </a:xfrm>
          <a:custGeom>
            <a:avLst/>
            <a:gdLst/>
            <a:ahLst/>
            <a:cxnLst/>
            <a:rect l="l" t="t" r="r" b="b"/>
            <a:pathLst>
              <a:path w="4149405" h="2053956">
                <a:moveTo>
                  <a:pt x="0" y="0"/>
                </a:moveTo>
                <a:lnTo>
                  <a:pt x="4149405" y="0"/>
                </a:lnTo>
                <a:lnTo>
                  <a:pt x="4149405" y="2053956"/>
                </a:lnTo>
                <a:lnTo>
                  <a:pt x="0" y="2053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138595" y="1722"/>
            <a:ext cx="4149405" cy="2053956"/>
          </a:xfrm>
          <a:custGeom>
            <a:avLst/>
            <a:gdLst/>
            <a:ahLst/>
            <a:cxnLst/>
            <a:rect l="l" t="t" r="r" b="b"/>
            <a:pathLst>
              <a:path w="4149405" h="2053956">
                <a:moveTo>
                  <a:pt x="4149405" y="2053956"/>
                </a:moveTo>
                <a:lnTo>
                  <a:pt x="0" y="2053956"/>
                </a:lnTo>
                <a:lnTo>
                  <a:pt x="0" y="0"/>
                </a:lnTo>
                <a:lnTo>
                  <a:pt x="4149405" y="0"/>
                </a:lnTo>
                <a:lnTo>
                  <a:pt x="4149405" y="2053956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138595" y="8233044"/>
            <a:ext cx="4149405" cy="2053956"/>
          </a:xfrm>
          <a:custGeom>
            <a:avLst/>
            <a:gdLst/>
            <a:ahLst/>
            <a:cxnLst/>
            <a:rect l="l" t="t" r="r" b="b"/>
            <a:pathLst>
              <a:path w="4149405" h="2053956">
                <a:moveTo>
                  <a:pt x="4149405" y="0"/>
                </a:moveTo>
                <a:lnTo>
                  <a:pt x="0" y="0"/>
                </a:lnTo>
                <a:lnTo>
                  <a:pt x="0" y="2053956"/>
                </a:lnTo>
                <a:lnTo>
                  <a:pt x="4149405" y="2053956"/>
                </a:lnTo>
                <a:lnTo>
                  <a:pt x="4149405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542707" y="4143226"/>
            <a:ext cx="11202587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601"/>
              </a:lnSpc>
            </a:pPr>
            <a:r>
              <a:rPr lang="en-US" sz="14717" b="1" spc="1471" dirty="0">
                <a:solidFill>
                  <a:srgbClr val="000000">
                    <a:alpha val="69804"/>
                  </a:srgbClr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THANK YOU</a:t>
            </a:r>
          </a:p>
        </p:txBody>
      </p:sp>
      <p:sp>
        <p:nvSpPr>
          <p:cNvPr id="11" name="Freeform 11"/>
          <p:cNvSpPr/>
          <p:nvPr/>
        </p:nvSpPr>
        <p:spPr>
          <a:xfrm rot="8100000">
            <a:off x="17101725" y="3607772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50" y="0"/>
                </a:lnTo>
                <a:lnTo>
                  <a:pt x="2372550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700000">
            <a:off x="-1186275" y="3607772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50" y="0"/>
                </a:lnTo>
                <a:lnTo>
                  <a:pt x="2372550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100000">
            <a:off x="16820964" y="3327010"/>
            <a:ext cx="2934072" cy="2934072"/>
          </a:xfrm>
          <a:custGeom>
            <a:avLst/>
            <a:gdLst/>
            <a:ahLst/>
            <a:cxnLst/>
            <a:rect l="l" t="t" r="r" b="b"/>
            <a:pathLst>
              <a:path w="2934072" h="2934072">
                <a:moveTo>
                  <a:pt x="0" y="0"/>
                </a:moveTo>
                <a:lnTo>
                  <a:pt x="2934072" y="0"/>
                </a:lnTo>
                <a:lnTo>
                  <a:pt x="2934072" y="2934072"/>
                </a:lnTo>
                <a:lnTo>
                  <a:pt x="0" y="29340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9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700000">
            <a:off x="-1467036" y="3327010"/>
            <a:ext cx="2934072" cy="2934072"/>
          </a:xfrm>
          <a:custGeom>
            <a:avLst/>
            <a:gdLst/>
            <a:ahLst/>
            <a:cxnLst/>
            <a:rect l="l" t="t" r="r" b="b"/>
            <a:pathLst>
              <a:path w="2934072" h="2934072">
                <a:moveTo>
                  <a:pt x="0" y="0"/>
                </a:moveTo>
                <a:lnTo>
                  <a:pt x="2934072" y="0"/>
                </a:lnTo>
                <a:lnTo>
                  <a:pt x="2934072" y="2934072"/>
                </a:lnTo>
                <a:lnTo>
                  <a:pt x="0" y="29340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9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25" y="0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1979137"/>
            <a:ext cx="1204804" cy="1489711"/>
          </a:xfrm>
          <a:custGeom>
            <a:avLst/>
            <a:gdLst/>
            <a:ahLst/>
            <a:cxnLst/>
            <a:rect l="l" t="t" r="r" b="b"/>
            <a:pathLst>
              <a:path w="1204804" h="1489711">
                <a:moveTo>
                  <a:pt x="0" y="0"/>
                </a:moveTo>
                <a:lnTo>
                  <a:pt x="1204804" y="0"/>
                </a:lnTo>
                <a:lnTo>
                  <a:pt x="1204804" y="1489711"/>
                </a:lnTo>
                <a:lnTo>
                  <a:pt x="0" y="14897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576570" y="5276444"/>
            <a:ext cx="1199157" cy="1193161"/>
          </a:xfrm>
          <a:custGeom>
            <a:avLst/>
            <a:gdLst/>
            <a:ahLst/>
            <a:cxnLst/>
            <a:rect l="l" t="t" r="r" b="b"/>
            <a:pathLst>
              <a:path w="1199157" h="1193161">
                <a:moveTo>
                  <a:pt x="0" y="0"/>
                </a:moveTo>
                <a:lnTo>
                  <a:pt x="1199157" y="0"/>
                </a:lnTo>
                <a:lnTo>
                  <a:pt x="1199157" y="1193161"/>
                </a:lnTo>
                <a:lnTo>
                  <a:pt x="0" y="11931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34715" y="5069554"/>
            <a:ext cx="11632028" cy="2529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Be the preferred partner for providing reliable solutions for mining and infrastructure sectors. While dominating the domestic market, we will become a global manufacturing and development hub.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Our hallmark shall be our motivated people, customer centric culture, superior technologies and strong partnerships, all working safely in unison with environment and society.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4715" y="2930875"/>
            <a:ext cx="7056177" cy="4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Reliable Solutions for Building a Greater Tomorrow.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47662" y="295059"/>
            <a:ext cx="9164984" cy="8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OUR VISION &amp; MISSION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34715" y="4302885"/>
            <a:ext cx="2268303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 spc="480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MISSION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34715" y="2146610"/>
            <a:ext cx="1848910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 spc="480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VISION</a:t>
            </a:r>
          </a:p>
        </p:txBody>
      </p:sp>
      <p:sp>
        <p:nvSpPr>
          <p:cNvPr id="13" name="Freeform 13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172" y="0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18844" y="3977274"/>
            <a:ext cx="4347341" cy="3068893"/>
            <a:chOff x="0" y="0"/>
            <a:chExt cx="1144979" cy="8082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4979" cy="808268"/>
            </a:xfrm>
            <a:custGeom>
              <a:avLst/>
              <a:gdLst/>
              <a:ahLst/>
              <a:cxnLst/>
              <a:rect l="l" t="t" r="r" b="b"/>
              <a:pathLst>
                <a:path w="1144979" h="808268">
                  <a:moveTo>
                    <a:pt x="0" y="0"/>
                  </a:moveTo>
                  <a:lnTo>
                    <a:pt x="1144979" y="0"/>
                  </a:lnTo>
                  <a:lnTo>
                    <a:pt x="1144979" y="808268"/>
                  </a:lnTo>
                  <a:lnTo>
                    <a:pt x="0" y="808268"/>
                  </a:lnTo>
                  <a:close/>
                </a:path>
              </a:pathLst>
            </a:custGeom>
            <a:solidFill>
              <a:srgbClr val="E96E2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144979" cy="884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122729" y="4667985"/>
            <a:ext cx="4347341" cy="3068893"/>
            <a:chOff x="0" y="0"/>
            <a:chExt cx="1144979" cy="8082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44979" cy="808268"/>
            </a:xfrm>
            <a:custGeom>
              <a:avLst/>
              <a:gdLst/>
              <a:ahLst/>
              <a:cxnLst/>
              <a:rect l="l" t="t" r="r" b="b"/>
              <a:pathLst>
                <a:path w="1144979" h="808268">
                  <a:moveTo>
                    <a:pt x="0" y="0"/>
                  </a:moveTo>
                  <a:lnTo>
                    <a:pt x="1144979" y="0"/>
                  </a:lnTo>
                  <a:lnTo>
                    <a:pt x="1144979" y="808268"/>
                  </a:lnTo>
                  <a:lnTo>
                    <a:pt x="0" y="808268"/>
                  </a:lnTo>
                  <a:close/>
                </a:path>
              </a:pathLst>
            </a:custGeom>
            <a:solidFill>
              <a:srgbClr val="E96E2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144979" cy="884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527346" y="5428768"/>
            <a:ext cx="4347341" cy="3068893"/>
            <a:chOff x="0" y="0"/>
            <a:chExt cx="1144979" cy="8082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44979" cy="808268"/>
            </a:xfrm>
            <a:custGeom>
              <a:avLst/>
              <a:gdLst/>
              <a:ahLst/>
              <a:cxnLst/>
              <a:rect l="l" t="t" r="r" b="b"/>
              <a:pathLst>
                <a:path w="1144979" h="808268">
                  <a:moveTo>
                    <a:pt x="0" y="0"/>
                  </a:moveTo>
                  <a:lnTo>
                    <a:pt x="1144979" y="0"/>
                  </a:lnTo>
                  <a:lnTo>
                    <a:pt x="1144979" y="808268"/>
                  </a:lnTo>
                  <a:lnTo>
                    <a:pt x="0" y="808268"/>
                  </a:lnTo>
                  <a:close/>
                </a:path>
              </a:pathLst>
            </a:custGeom>
            <a:solidFill>
              <a:srgbClr val="E96E2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144979" cy="884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66444" y="3824874"/>
            <a:ext cx="4347341" cy="3068893"/>
            <a:chOff x="0" y="0"/>
            <a:chExt cx="1144979" cy="80826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44979" cy="808268"/>
            </a:xfrm>
            <a:custGeom>
              <a:avLst/>
              <a:gdLst/>
              <a:ahLst/>
              <a:cxnLst/>
              <a:rect l="l" t="t" r="r" b="b"/>
              <a:pathLst>
                <a:path w="1144979" h="808268">
                  <a:moveTo>
                    <a:pt x="0" y="0"/>
                  </a:moveTo>
                  <a:lnTo>
                    <a:pt x="1144979" y="0"/>
                  </a:lnTo>
                  <a:lnTo>
                    <a:pt x="1144979" y="808268"/>
                  </a:lnTo>
                  <a:lnTo>
                    <a:pt x="0" y="808268"/>
                  </a:lnTo>
                  <a:close/>
                </a:path>
              </a:pathLst>
            </a:custGeom>
            <a:solidFill>
              <a:srgbClr val="DBD9DC">
                <a:alpha val="8000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144979" cy="884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263611" y="3277892"/>
            <a:ext cx="1216373" cy="1298910"/>
            <a:chOff x="0" y="0"/>
            <a:chExt cx="320362" cy="3421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20362" cy="342100"/>
            </a:xfrm>
            <a:custGeom>
              <a:avLst/>
              <a:gdLst/>
              <a:ahLst/>
              <a:cxnLst/>
              <a:rect l="l" t="t" r="r" b="b"/>
              <a:pathLst>
                <a:path w="320362" h="342100">
                  <a:moveTo>
                    <a:pt x="0" y="0"/>
                  </a:moveTo>
                  <a:lnTo>
                    <a:pt x="320362" y="0"/>
                  </a:lnTo>
                  <a:lnTo>
                    <a:pt x="320362" y="342100"/>
                  </a:lnTo>
                  <a:lnTo>
                    <a:pt x="0" y="342100"/>
                  </a:lnTo>
                  <a:close/>
                </a:path>
              </a:pathLst>
            </a:custGeom>
            <a:solidFill>
              <a:srgbClr val="A6A6A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320362" cy="41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3263611" y="3284809"/>
            <a:ext cx="1263587" cy="1291993"/>
          </a:xfrm>
          <a:custGeom>
            <a:avLst/>
            <a:gdLst/>
            <a:ahLst/>
            <a:cxnLst/>
            <a:rect l="l" t="t" r="r" b="b"/>
            <a:pathLst>
              <a:path w="1263587" h="1291993">
                <a:moveTo>
                  <a:pt x="0" y="0"/>
                </a:moveTo>
                <a:lnTo>
                  <a:pt x="1263587" y="0"/>
                </a:lnTo>
                <a:lnTo>
                  <a:pt x="1263587" y="1291993"/>
                </a:lnTo>
                <a:lnTo>
                  <a:pt x="0" y="12919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99" t="-4897" r="-5099" b="-4992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6970329" y="4515585"/>
            <a:ext cx="4347341" cy="3068893"/>
            <a:chOff x="0" y="0"/>
            <a:chExt cx="1144979" cy="80826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44979" cy="808268"/>
            </a:xfrm>
            <a:custGeom>
              <a:avLst/>
              <a:gdLst/>
              <a:ahLst/>
              <a:cxnLst/>
              <a:rect l="l" t="t" r="r" b="b"/>
              <a:pathLst>
                <a:path w="1144979" h="808268">
                  <a:moveTo>
                    <a:pt x="0" y="0"/>
                  </a:moveTo>
                  <a:lnTo>
                    <a:pt x="1144979" y="0"/>
                  </a:lnTo>
                  <a:lnTo>
                    <a:pt x="1144979" y="808268"/>
                  </a:lnTo>
                  <a:lnTo>
                    <a:pt x="0" y="808268"/>
                  </a:lnTo>
                  <a:close/>
                </a:path>
              </a:pathLst>
            </a:custGeom>
            <a:solidFill>
              <a:srgbClr val="DBD9DC">
                <a:alpha val="8000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76200"/>
              <a:ext cx="1144979" cy="884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678688" y="3983959"/>
            <a:ext cx="1216373" cy="1298910"/>
            <a:chOff x="0" y="0"/>
            <a:chExt cx="320362" cy="3421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20362" cy="342100"/>
            </a:xfrm>
            <a:custGeom>
              <a:avLst/>
              <a:gdLst/>
              <a:ahLst/>
              <a:cxnLst/>
              <a:rect l="l" t="t" r="r" b="b"/>
              <a:pathLst>
                <a:path w="320362" h="342100">
                  <a:moveTo>
                    <a:pt x="0" y="0"/>
                  </a:moveTo>
                  <a:lnTo>
                    <a:pt x="320362" y="0"/>
                  </a:lnTo>
                  <a:lnTo>
                    <a:pt x="320362" y="342100"/>
                  </a:lnTo>
                  <a:lnTo>
                    <a:pt x="0" y="342100"/>
                  </a:lnTo>
                  <a:close/>
                </a:path>
              </a:pathLst>
            </a:custGeom>
            <a:solidFill>
              <a:srgbClr val="A6A6A6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76200"/>
              <a:ext cx="320362" cy="41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8512206" y="3870197"/>
            <a:ext cx="1263587" cy="1290776"/>
          </a:xfrm>
          <a:custGeom>
            <a:avLst/>
            <a:gdLst/>
            <a:ahLst/>
            <a:cxnLst/>
            <a:rect l="l" t="t" r="r" b="b"/>
            <a:pathLst>
              <a:path w="1263587" h="1290776">
                <a:moveTo>
                  <a:pt x="0" y="0"/>
                </a:moveTo>
                <a:lnTo>
                  <a:pt x="1263588" y="0"/>
                </a:lnTo>
                <a:lnTo>
                  <a:pt x="1263588" y="1290776"/>
                </a:lnTo>
                <a:lnTo>
                  <a:pt x="0" y="12907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18" t="-6029" r="-7318" b="-8393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2374946" y="5276368"/>
            <a:ext cx="4347341" cy="3068893"/>
            <a:chOff x="0" y="0"/>
            <a:chExt cx="1144979" cy="80826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44979" cy="808268"/>
            </a:xfrm>
            <a:custGeom>
              <a:avLst/>
              <a:gdLst/>
              <a:ahLst/>
              <a:cxnLst/>
              <a:rect l="l" t="t" r="r" b="b"/>
              <a:pathLst>
                <a:path w="1144979" h="808268">
                  <a:moveTo>
                    <a:pt x="0" y="0"/>
                  </a:moveTo>
                  <a:lnTo>
                    <a:pt x="1144979" y="0"/>
                  </a:lnTo>
                  <a:lnTo>
                    <a:pt x="1144979" y="808268"/>
                  </a:lnTo>
                  <a:lnTo>
                    <a:pt x="0" y="808268"/>
                  </a:lnTo>
                  <a:close/>
                </a:path>
              </a:pathLst>
            </a:custGeom>
            <a:solidFill>
              <a:srgbClr val="DBD9DC">
                <a:alpha val="80000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1144979" cy="884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079921" y="4744028"/>
            <a:ext cx="1216373" cy="1298910"/>
            <a:chOff x="0" y="0"/>
            <a:chExt cx="320362" cy="3421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0362" cy="342100"/>
            </a:xfrm>
            <a:custGeom>
              <a:avLst/>
              <a:gdLst/>
              <a:ahLst/>
              <a:cxnLst/>
              <a:rect l="l" t="t" r="r" b="b"/>
              <a:pathLst>
                <a:path w="320362" h="342100">
                  <a:moveTo>
                    <a:pt x="0" y="0"/>
                  </a:moveTo>
                  <a:lnTo>
                    <a:pt x="320362" y="0"/>
                  </a:lnTo>
                  <a:lnTo>
                    <a:pt x="320362" y="342100"/>
                  </a:lnTo>
                  <a:lnTo>
                    <a:pt x="0" y="342100"/>
                  </a:lnTo>
                  <a:close/>
                </a:path>
              </a:pathLst>
            </a:custGeom>
            <a:solidFill>
              <a:srgbClr val="A6A6A6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320362" cy="41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3915640" y="4633413"/>
            <a:ext cx="1265954" cy="1289560"/>
          </a:xfrm>
          <a:custGeom>
            <a:avLst/>
            <a:gdLst/>
            <a:ahLst/>
            <a:cxnLst/>
            <a:rect l="l" t="t" r="r" b="b"/>
            <a:pathLst>
              <a:path w="1265954" h="1289560">
                <a:moveTo>
                  <a:pt x="0" y="0"/>
                </a:moveTo>
                <a:lnTo>
                  <a:pt x="1265953" y="0"/>
                </a:lnTo>
                <a:lnTo>
                  <a:pt x="1265953" y="1289560"/>
                </a:lnTo>
                <a:lnTo>
                  <a:pt x="0" y="12895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02" t="-8505" r="-7202" b="-6007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3446750" y="3397650"/>
            <a:ext cx="1216373" cy="1298910"/>
            <a:chOff x="0" y="0"/>
            <a:chExt cx="320362" cy="3421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20362" cy="342100"/>
            </a:xfrm>
            <a:custGeom>
              <a:avLst/>
              <a:gdLst/>
              <a:ahLst/>
              <a:cxnLst/>
              <a:rect l="l" t="t" r="r" b="b"/>
              <a:pathLst>
                <a:path w="320362" h="342100">
                  <a:moveTo>
                    <a:pt x="0" y="0"/>
                  </a:moveTo>
                  <a:lnTo>
                    <a:pt x="320362" y="0"/>
                  </a:lnTo>
                  <a:lnTo>
                    <a:pt x="320362" y="342100"/>
                  </a:lnTo>
                  <a:lnTo>
                    <a:pt x="0" y="342100"/>
                  </a:lnTo>
                  <a:close/>
                </a:path>
              </a:pathLst>
            </a:custGeom>
            <a:solidFill>
              <a:srgbClr val="A6A6A6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76200"/>
              <a:ext cx="320362" cy="41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3263611" y="3284809"/>
            <a:ext cx="1291993" cy="1291993"/>
            <a:chOff x="0" y="0"/>
            <a:chExt cx="340278" cy="340278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40278" cy="340278"/>
            </a:xfrm>
            <a:custGeom>
              <a:avLst/>
              <a:gdLst/>
              <a:ahLst/>
              <a:cxnLst/>
              <a:rect l="l" t="t" r="r" b="b"/>
              <a:pathLst>
                <a:path w="340278" h="340278">
                  <a:moveTo>
                    <a:pt x="0" y="0"/>
                  </a:moveTo>
                  <a:lnTo>
                    <a:pt x="340278" y="0"/>
                  </a:lnTo>
                  <a:lnTo>
                    <a:pt x="340278" y="340278"/>
                  </a:lnTo>
                  <a:lnTo>
                    <a:pt x="0" y="340278"/>
                  </a:lnTo>
                  <a:close/>
                </a:path>
              </a:pathLst>
            </a:custGeom>
            <a:solidFill>
              <a:srgbClr val="F66F03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76200"/>
              <a:ext cx="340278" cy="4164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>
            <a:off x="3361025" y="3591370"/>
            <a:ext cx="1097165" cy="678871"/>
          </a:xfrm>
          <a:custGeom>
            <a:avLst/>
            <a:gdLst/>
            <a:ahLst/>
            <a:cxnLst/>
            <a:rect l="l" t="t" r="r" b="b"/>
            <a:pathLst>
              <a:path w="1097165" h="678871">
                <a:moveTo>
                  <a:pt x="0" y="0"/>
                </a:moveTo>
                <a:lnTo>
                  <a:pt x="1097165" y="0"/>
                </a:lnTo>
                <a:lnTo>
                  <a:pt x="1097165" y="678871"/>
                </a:lnTo>
                <a:lnTo>
                  <a:pt x="0" y="6788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2241490" y="5206008"/>
            <a:ext cx="3467926" cy="79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1F2020"/>
                </a:solidFill>
                <a:latin typeface="Calibri (MS)"/>
                <a:ea typeface="Calibri (MS)"/>
                <a:cs typeface="Calibri (MS)"/>
                <a:sym typeface="Calibri (MS)"/>
              </a:rPr>
              <a:t>Right machine at the</a:t>
            </a:r>
          </a:p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1F2020"/>
                </a:solidFill>
                <a:latin typeface="Calibri (MS)"/>
                <a:ea typeface="Calibri (MS)"/>
                <a:cs typeface="Calibri (MS)"/>
                <a:sym typeface="Calibri (MS)"/>
              </a:rPr>
              <a:t>right time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429342" y="6087219"/>
            <a:ext cx="3440609" cy="43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1F2020"/>
                </a:solidFill>
                <a:latin typeface="Calibri (MS)"/>
                <a:ea typeface="Calibri (MS)"/>
                <a:cs typeface="Calibri (MS)"/>
                <a:sym typeface="Calibri (MS)"/>
              </a:rPr>
              <a:t>Fix it right the first time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858301" y="6581302"/>
            <a:ext cx="3380631" cy="1079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2300">
                <a:solidFill>
                  <a:srgbClr val="1F2020"/>
                </a:solidFill>
                <a:latin typeface="Calibri (MS)"/>
                <a:ea typeface="Calibri (MS)"/>
                <a:cs typeface="Calibri (MS)"/>
                <a:sym typeface="Calibri (MS)"/>
              </a:rPr>
              <a:t>Quality is not only what</a:t>
            </a:r>
          </a:p>
          <a:p>
            <a:pPr algn="ctr">
              <a:lnSpc>
                <a:spcPts val="2737"/>
              </a:lnSpc>
            </a:pPr>
            <a:r>
              <a:rPr lang="en-US" sz="2300">
                <a:solidFill>
                  <a:srgbClr val="1F2020"/>
                </a:solidFill>
                <a:latin typeface="Calibri (MS)"/>
                <a:ea typeface="Calibri (MS)"/>
                <a:cs typeface="Calibri (MS)"/>
                <a:sym typeface="Calibri (MS)"/>
              </a:rPr>
              <a:t>we produce; Quality is</a:t>
            </a:r>
          </a:p>
          <a:p>
            <a:pPr algn="ctr">
              <a:lnSpc>
                <a:spcPts val="2737"/>
              </a:lnSpc>
            </a:pPr>
            <a:r>
              <a:rPr lang="en-US" sz="2300">
                <a:solidFill>
                  <a:srgbClr val="1F2020"/>
                </a:solidFill>
                <a:latin typeface="Calibri (MS)"/>
                <a:ea typeface="Calibri (MS)"/>
                <a:cs typeface="Calibri (MS)"/>
                <a:sym typeface="Calibri (MS)"/>
              </a:rPr>
              <a:t>what we deliver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344669" y="295059"/>
            <a:ext cx="9570970" cy="8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OUR GUIDING PRINCIPLES</a:t>
            </a:r>
          </a:p>
        </p:txBody>
      </p:sp>
      <p:sp>
        <p:nvSpPr>
          <p:cNvPr id="47" name="Freeform 47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172" y="-20379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2350088"/>
            <a:ext cx="18288000" cy="2622872"/>
          </a:xfrm>
          <a:custGeom>
            <a:avLst/>
            <a:gdLst/>
            <a:ahLst/>
            <a:cxnLst/>
            <a:rect l="l" t="t" r="r" b="b"/>
            <a:pathLst>
              <a:path w="18041106" h="2622872">
                <a:moveTo>
                  <a:pt x="0" y="0"/>
                </a:moveTo>
                <a:lnTo>
                  <a:pt x="18041105" y="0"/>
                </a:lnTo>
                <a:lnTo>
                  <a:pt x="18041105" y="2622872"/>
                </a:lnTo>
                <a:lnTo>
                  <a:pt x="0" y="26228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43186" b="-14372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>
            <a:off x="0" y="6767397"/>
            <a:ext cx="18303172" cy="2257129"/>
          </a:xfrm>
          <a:custGeom>
            <a:avLst/>
            <a:gdLst/>
            <a:ahLst/>
            <a:cxnLst/>
            <a:rect l="l" t="t" r="r" b="b"/>
            <a:pathLst>
              <a:path w="18303172" h="2257129">
                <a:moveTo>
                  <a:pt x="0" y="0"/>
                </a:moveTo>
                <a:lnTo>
                  <a:pt x="18303172" y="0"/>
                </a:lnTo>
                <a:lnTo>
                  <a:pt x="18303172" y="2257128"/>
                </a:lnTo>
                <a:lnTo>
                  <a:pt x="0" y="22571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73376" b="-182757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44669" y="295059"/>
            <a:ext cx="9570970" cy="8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OUR JOURNEY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02349" y="6335654"/>
            <a:ext cx="3608436" cy="355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3"/>
              </a:lnSpc>
            </a:pPr>
            <a:r>
              <a:rPr lang="en-US" sz="1002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Telco &amp; Hitachi Construction Machinery signs</a:t>
            </a:r>
          </a:p>
          <a:p>
            <a:pPr algn="ctr">
              <a:lnSpc>
                <a:spcPts val="1403"/>
              </a:lnSpc>
            </a:pPr>
            <a:r>
              <a:rPr lang="en-US" sz="1002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Joint Venture to bolster the partnership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9267" y="6335654"/>
            <a:ext cx="3608436" cy="355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3"/>
              </a:lnSpc>
            </a:pPr>
            <a:r>
              <a:rPr lang="en-US" sz="1002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Our Dharwad Plant</a:t>
            </a:r>
          </a:p>
          <a:p>
            <a:pPr algn="ctr">
              <a:lnSpc>
                <a:spcPts val="1403"/>
              </a:lnSpc>
            </a:pPr>
            <a:r>
              <a:rPr lang="en-US" sz="1002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was Inaugurated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01529" y="9374410"/>
            <a:ext cx="3608436" cy="52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3"/>
              </a:lnSpc>
            </a:pPr>
            <a:r>
              <a:rPr lang="en-US" sz="1002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Formation of 100% Subsidiary</a:t>
            </a:r>
          </a:p>
          <a:p>
            <a:pPr algn="ctr">
              <a:lnSpc>
                <a:spcPts val="1403"/>
              </a:lnSpc>
            </a:pPr>
            <a:r>
              <a:rPr lang="en-US" sz="1002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Telco Construction Equipment</a:t>
            </a:r>
          </a:p>
          <a:p>
            <a:pPr algn="ctr">
              <a:lnSpc>
                <a:spcPts val="1403"/>
              </a:lnSpc>
            </a:pPr>
            <a:r>
              <a:rPr lang="en-US" sz="1002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Company Ltd. (TELCON)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18984" y="9374410"/>
            <a:ext cx="3608436" cy="52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3"/>
              </a:lnSpc>
            </a:pPr>
            <a:r>
              <a:rPr lang="en-US" sz="1002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The Partnership breaks new ground.</a:t>
            </a:r>
          </a:p>
          <a:p>
            <a:pPr algn="ctr">
              <a:lnSpc>
                <a:spcPts val="1403"/>
              </a:lnSpc>
            </a:pPr>
            <a:r>
              <a:rPr lang="en-US" sz="1002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Tata Motors and Hitachi Construction</a:t>
            </a:r>
          </a:p>
          <a:p>
            <a:pPr algn="ctr">
              <a:lnSpc>
                <a:spcPts val="1403"/>
              </a:lnSpc>
            </a:pPr>
            <a:r>
              <a:rPr lang="en-US" sz="1002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Machinery signs a new JV with revised stakes.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79845" y="9374410"/>
            <a:ext cx="3608436" cy="52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3"/>
              </a:lnSpc>
            </a:pPr>
            <a:r>
              <a:rPr lang="en-US" sz="1002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Tata Motors &amp;</a:t>
            </a:r>
          </a:p>
          <a:p>
            <a:pPr algn="ctr">
              <a:lnSpc>
                <a:spcPts val="1403"/>
              </a:lnSpc>
            </a:pPr>
            <a:r>
              <a:rPr lang="en-US" sz="1002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Hitachi Construction Machinery Sign</a:t>
            </a:r>
          </a:p>
          <a:p>
            <a:pPr algn="ctr">
              <a:lnSpc>
                <a:spcPts val="1403"/>
              </a:lnSpc>
            </a:pPr>
            <a:r>
              <a:rPr lang="en-US" sz="1002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a new JV with revised stakes (60:40)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39063" y="9374410"/>
            <a:ext cx="3608436" cy="355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3"/>
              </a:lnSpc>
            </a:pPr>
            <a:r>
              <a:rPr lang="en-US" sz="1002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Reman Facility</a:t>
            </a:r>
          </a:p>
          <a:p>
            <a:pPr algn="ctr">
              <a:lnSpc>
                <a:spcPts val="1403"/>
              </a:lnSpc>
            </a:pPr>
            <a:r>
              <a:rPr lang="en-US" sz="1002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Set Up at Kharagpur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12330" y="6335654"/>
            <a:ext cx="3608436" cy="355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3"/>
              </a:lnSpc>
            </a:pPr>
            <a:r>
              <a:rPr lang="en-US" sz="1002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Our Kharagpur Plant</a:t>
            </a:r>
          </a:p>
          <a:p>
            <a:pPr algn="ctr">
              <a:lnSpc>
                <a:spcPts val="1403"/>
              </a:lnSpc>
            </a:pPr>
            <a:r>
              <a:rPr lang="en-US" sz="1002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was Inaugurated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81912" y="6332824"/>
            <a:ext cx="3608436" cy="355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3"/>
              </a:lnSpc>
            </a:pPr>
            <a:r>
              <a:rPr lang="en-US" sz="1002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The Company was renamed as Tata Hitachi</a:t>
            </a:r>
          </a:p>
          <a:p>
            <a:pPr algn="ctr">
              <a:lnSpc>
                <a:spcPts val="1403"/>
              </a:lnSpc>
            </a:pPr>
            <a:r>
              <a:rPr lang="en-US" sz="1002">
                <a:solidFill>
                  <a:srgbClr val="000000"/>
                </a:solidFill>
                <a:latin typeface="BentonSans Book"/>
                <a:ea typeface="BentonSans Book"/>
                <a:cs typeface="BentonSans Book"/>
                <a:sym typeface="BentonSans Book"/>
              </a:rPr>
              <a:t>Construction Machinery Private Limited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700589" y="6004819"/>
            <a:ext cx="475058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2000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27507" y="6004819"/>
            <a:ext cx="475058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1998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699769" y="9043575"/>
            <a:ext cx="468550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1999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17223" y="9043575"/>
            <a:ext cx="493325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2005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678084" y="9043575"/>
            <a:ext cx="493325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2010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637302" y="9043574"/>
            <a:ext cx="517097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2018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610569" y="6057900"/>
            <a:ext cx="469276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2009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580152" y="6001990"/>
            <a:ext cx="469276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2012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3886697" y="4983900"/>
            <a:ext cx="12753163" cy="843539"/>
            <a:chOff x="0" y="-57150"/>
            <a:chExt cx="17004218" cy="1124719"/>
          </a:xfrm>
        </p:grpSpPr>
        <p:sp>
          <p:nvSpPr>
            <p:cNvPr id="27" name="TextBox 27"/>
            <p:cNvSpPr txBox="1"/>
            <p:nvPr/>
          </p:nvSpPr>
          <p:spPr>
            <a:xfrm>
              <a:off x="0" y="377611"/>
              <a:ext cx="4811248" cy="215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3"/>
                </a:lnSpc>
              </a:pPr>
              <a:r>
                <a:rPr lang="en-US" sz="1002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Launch of 1</a:t>
              </a:r>
              <a:r>
                <a:rPr lang="en-US" sz="1002" baseline="30000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st</a:t>
              </a:r>
              <a:r>
                <a:rPr lang="en-US" sz="1002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 Excavator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6096485" y="377612"/>
              <a:ext cx="4811248" cy="689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3"/>
                </a:lnSpc>
              </a:pPr>
              <a:r>
                <a:rPr lang="en-US" sz="1002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A Landmark Technical</a:t>
              </a:r>
            </a:p>
            <a:p>
              <a:pPr algn="ctr">
                <a:lnSpc>
                  <a:spcPts val="1403"/>
                </a:lnSpc>
              </a:pPr>
              <a:r>
                <a:rPr lang="en-US" sz="1002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Collaboration with Hitachi</a:t>
              </a:r>
            </a:p>
            <a:p>
              <a:pPr algn="ctr">
                <a:lnSpc>
                  <a:spcPts val="1403"/>
                </a:lnSpc>
              </a:pPr>
              <a:r>
                <a:rPr lang="en-US" sz="1002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Construction Machinery, Japan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2192970" y="377612"/>
              <a:ext cx="4811248" cy="689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3"/>
                </a:lnSpc>
              </a:pPr>
              <a:r>
                <a:rPr lang="en-US" sz="1002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Creation of separate identity for</a:t>
              </a:r>
            </a:p>
            <a:p>
              <a:pPr algn="ctr">
                <a:lnSpc>
                  <a:spcPts val="1403"/>
                </a:lnSpc>
              </a:pPr>
              <a:r>
                <a:rPr lang="en-US" sz="1002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Construction Equipment Business</a:t>
              </a:r>
            </a:p>
            <a:p>
              <a:pPr algn="ctr">
                <a:lnSpc>
                  <a:spcPts val="1403"/>
                </a:lnSpc>
              </a:pPr>
              <a:r>
                <a:rPr lang="en-US" sz="1002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Unit (CEBU) by TELCO.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130985" y="-57149"/>
              <a:ext cx="713152" cy="3542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1961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8227471" y="-57150"/>
              <a:ext cx="713152" cy="3542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1984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4323957" y="-57150"/>
              <a:ext cx="713152" cy="3542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1984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773076" y="1407950"/>
            <a:ext cx="11570252" cy="843539"/>
            <a:chOff x="0" y="-57150"/>
            <a:chExt cx="15427002" cy="1124719"/>
          </a:xfrm>
        </p:grpSpPr>
        <p:sp>
          <p:nvSpPr>
            <p:cNvPr id="34" name="TextBox 34"/>
            <p:cNvSpPr txBox="1"/>
            <p:nvPr/>
          </p:nvSpPr>
          <p:spPr>
            <a:xfrm>
              <a:off x="0" y="377612"/>
              <a:ext cx="4811248" cy="689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3"/>
                </a:lnSpc>
              </a:pPr>
              <a:r>
                <a:rPr lang="en-US" sz="1002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Our Foundation was laid at Jamshedpur, with the</a:t>
              </a:r>
            </a:p>
            <a:p>
              <a:pPr algn="ctr">
                <a:lnSpc>
                  <a:spcPts val="1403"/>
                </a:lnSpc>
              </a:pPr>
              <a:r>
                <a:rPr lang="en-US" sz="1002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commencement of the Construction Equipment</a:t>
              </a:r>
            </a:p>
            <a:p>
              <a:pPr algn="ctr">
                <a:lnSpc>
                  <a:spcPts val="1403"/>
                </a:lnSpc>
              </a:pPr>
              <a:r>
                <a:rPr lang="en-US" sz="1002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division of TATA Engineering and Locomotive Company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4515372" y="377612"/>
              <a:ext cx="4811248" cy="461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3"/>
                </a:lnSpc>
              </a:pPr>
              <a:r>
                <a:rPr lang="en-US" sz="1002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Launch of TH15, 1</a:t>
              </a:r>
              <a:r>
                <a:rPr lang="en-US" sz="1002" baseline="30000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st</a:t>
              </a:r>
              <a:r>
                <a:rPr lang="en-US" sz="1002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  Telco</a:t>
              </a:r>
            </a:p>
            <a:p>
              <a:pPr algn="ctr">
                <a:lnSpc>
                  <a:spcPts val="1403"/>
                </a:lnSpc>
              </a:pPr>
              <a:r>
                <a:rPr lang="en-US" sz="1002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Designed Hydraulic Excavator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0615754" y="377612"/>
              <a:ext cx="4811248" cy="689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3"/>
                </a:lnSpc>
              </a:pPr>
              <a:r>
                <a:rPr lang="en-US" sz="1002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1</a:t>
              </a:r>
              <a:r>
                <a:rPr lang="en-US" sz="1002" baseline="30000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st</a:t>
              </a:r>
              <a:r>
                <a:rPr lang="en-US" sz="1002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  UH083</a:t>
              </a:r>
            </a:p>
            <a:p>
              <a:pPr algn="ctr">
                <a:lnSpc>
                  <a:spcPts val="1403"/>
                </a:lnSpc>
              </a:pPr>
              <a:r>
                <a:rPr lang="en-US" sz="1002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Excavator was handed</a:t>
              </a:r>
            </a:p>
            <a:p>
              <a:pPr algn="ctr">
                <a:lnSpc>
                  <a:spcPts val="1403"/>
                </a:lnSpc>
              </a:pPr>
              <a:r>
                <a:rPr lang="en-US" sz="1002">
                  <a:solidFill>
                    <a:srgbClr val="000000"/>
                  </a:solidFill>
                  <a:latin typeface="BentonSans Book"/>
                  <a:ea typeface="BentonSans Book"/>
                  <a:cs typeface="BentonSans Book"/>
                  <a:sym typeface="BentonSans Book"/>
                </a:rPr>
                <a:t>over to Tata Steel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130987" y="-57149"/>
              <a:ext cx="775579" cy="3542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1961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6646357" y="-57150"/>
              <a:ext cx="603607" cy="3542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1982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2746739" y="-57150"/>
              <a:ext cx="603605" cy="3542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1985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425039" y="2523630"/>
            <a:ext cx="15437922" cy="615471"/>
            <a:chOff x="0" y="0"/>
            <a:chExt cx="20583897" cy="820628"/>
          </a:xfrm>
        </p:grpSpPr>
        <p:sp>
          <p:nvSpPr>
            <p:cNvPr id="6" name="TextBox 6"/>
            <p:cNvSpPr txBox="1"/>
            <p:nvPr/>
          </p:nvSpPr>
          <p:spPr>
            <a:xfrm>
              <a:off x="0" y="34254"/>
              <a:ext cx="3612306" cy="647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7"/>
                </a:lnSpc>
              </a:pPr>
              <a:r>
                <a:rPr lang="en-US" sz="2698">
                  <a:solidFill>
                    <a:srgbClr val="1F202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Mini Excavators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738534" y="34254"/>
              <a:ext cx="5838027" cy="647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7"/>
                </a:lnSpc>
              </a:pPr>
              <a:r>
                <a:rPr lang="en-US" sz="2698">
                  <a:solidFill>
                    <a:srgbClr val="1F202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Construction Excavators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952661" y="34254"/>
              <a:ext cx="3631235" cy="647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7"/>
                </a:lnSpc>
              </a:pPr>
              <a:r>
                <a:rPr lang="en-US" sz="2698">
                  <a:solidFill>
                    <a:srgbClr val="1F202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Backhoe Loader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702789" y="34254"/>
              <a:ext cx="4123645" cy="647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7"/>
                </a:lnSpc>
              </a:pPr>
              <a:r>
                <a:rPr lang="en-US" sz="2698">
                  <a:solidFill>
                    <a:srgbClr val="1F202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Mining Excavators</a:t>
              </a:r>
            </a:p>
          </p:txBody>
        </p:sp>
        <p:sp>
          <p:nvSpPr>
            <p:cNvPr id="10" name="AutoShape 10"/>
            <p:cNvSpPr/>
            <p:nvPr/>
          </p:nvSpPr>
          <p:spPr>
            <a:xfrm flipV="1">
              <a:off x="4175420" y="0"/>
              <a:ext cx="0" cy="820628"/>
            </a:xfrm>
            <a:prstGeom prst="line">
              <a:avLst/>
            </a:prstGeom>
            <a:ln w="50800" cap="flat">
              <a:solidFill>
                <a:srgbClr val="E96E2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 flipV="1">
              <a:off x="11139675" y="0"/>
              <a:ext cx="0" cy="820628"/>
            </a:xfrm>
            <a:prstGeom prst="line">
              <a:avLst/>
            </a:prstGeom>
            <a:ln w="50800" cap="flat">
              <a:solidFill>
                <a:srgbClr val="E96E2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 flipV="1">
              <a:off x="16389547" y="0"/>
              <a:ext cx="0" cy="820628"/>
            </a:xfrm>
            <a:prstGeom prst="line">
              <a:avLst/>
            </a:prstGeom>
            <a:ln w="50800" cap="flat">
              <a:solidFill>
                <a:srgbClr val="E96E26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4687745" y="3355048"/>
            <a:ext cx="8912510" cy="615471"/>
            <a:chOff x="0" y="0"/>
            <a:chExt cx="11883346" cy="820628"/>
          </a:xfrm>
        </p:grpSpPr>
        <p:sp>
          <p:nvSpPr>
            <p:cNvPr id="14" name="TextBox 14"/>
            <p:cNvSpPr txBox="1"/>
            <p:nvPr/>
          </p:nvSpPr>
          <p:spPr>
            <a:xfrm>
              <a:off x="0" y="34254"/>
              <a:ext cx="3140349" cy="647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7"/>
                </a:lnSpc>
              </a:pPr>
              <a:r>
                <a:rPr lang="en-US" sz="2698">
                  <a:solidFill>
                    <a:srgbClr val="1F202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Wheel Loader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687918" y="34254"/>
              <a:ext cx="2693466" cy="647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7"/>
                </a:lnSpc>
              </a:pPr>
              <a:r>
                <a:rPr lang="en-US" sz="2698">
                  <a:solidFill>
                    <a:srgbClr val="1F202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Dump Truck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928954" y="34254"/>
              <a:ext cx="2954393" cy="647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7"/>
                </a:lnSpc>
              </a:pPr>
              <a:r>
                <a:rPr lang="en-US" sz="2698">
                  <a:solidFill>
                    <a:srgbClr val="1F202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Attachments</a:t>
              </a:r>
            </a:p>
          </p:txBody>
        </p:sp>
        <p:sp>
          <p:nvSpPr>
            <p:cNvPr id="17" name="AutoShape 17"/>
            <p:cNvSpPr/>
            <p:nvPr/>
          </p:nvSpPr>
          <p:spPr>
            <a:xfrm flipV="1">
              <a:off x="3914134" y="0"/>
              <a:ext cx="0" cy="820628"/>
            </a:xfrm>
            <a:prstGeom prst="line">
              <a:avLst/>
            </a:prstGeom>
            <a:ln w="50800" cap="flat">
              <a:solidFill>
                <a:srgbClr val="E96E2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flipV="1">
              <a:off x="8155169" y="0"/>
              <a:ext cx="0" cy="820628"/>
            </a:xfrm>
            <a:prstGeom prst="line">
              <a:avLst/>
            </a:prstGeom>
            <a:ln w="50800" cap="flat">
              <a:solidFill>
                <a:srgbClr val="E96E26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9" name="Freeform 19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344669" y="295059"/>
            <a:ext cx="9570970" cy="8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OUR PRODUCTS</a:t>
            </a:r>
          </a:p>
        </p:txBody>
      </p:sp>
      <p:sp>
        <p:nvSpPr>
          <p:cNvPr id="21" name="Freeform 21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525" y="4840209"/>
            <a:ext cx="18278475" cy="5384828"/>
          </a:xfrm>
          <a:custGeom>
            <a:avLst/>
            <a:gdLst/>
            <a:ahLst/>
            <a:cxnLst/>
            <a:rect l="l" t="t" r="r" b="b"/>
            <a:pathLst>
              <a:path w="18278475" h="5384828">
                <a:moveTo>
                  <a:pt x="0" y="0"/>
                </a:moveTo>
                <a:lnTo>
                  <a:pt x="18278475" y="0"/>
                </a:lnTo>
                <a:lnTo>
                  <a:pt x="18278475" y="5384828"/>
                </a:lnTo>
                <a:lnTo>
                  <a:pt x="0" y="53848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3" r="-1416" b="-73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6177" y="2888616"/>
            <a:ext cx="2676038" cy="2640736"/>
          </a:xfrm>
          <a:custGeom>
            <a:avLst/>
            <a:gdLst/>
            <a:ahLst/>
            <a:cxnLst/>
            <a:rect l="l" t="t" r="r" b="b"/>
            <a:pathLst>
              <a:path w="2951067" h="2901718">
                <a:moveTo>
                  <a:pt x="0" y="0"/>
                </a:moveTo>
                <a:lnTo>
                  <a:pt x="2951067" y="0"/>
                </a:lnTo>
                <a:lnTo>
                  <a:pt x="2951067" y="2901718"/>
                </a:lnTo>
                <a:lnTo>
                  <a:pt x="0" y="29017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55219" y="2552700"/>
            <a:ext cx="3795235" cy="2640735"/>
          </a:xfrm>
          <a:custGeom>
            <a:avLst/>
            <a:gdLst/>
            <a:ahLst/>
            <a:cxnLst/>
            <a:rect l="l" t="t" r="r" b="b"/>
            <a:pathLst>
              <a:path w="4005524" h="2921872">
                <a:moveTo>
                  <a:pt x="0" y="0"/>
                </a:moveTo>
                <a:lnTo>
                  <a:pt x="4005523" y="0"/>
                </a:lnTo>
                <a:lnTo>
                  <a:pt x="4005523" y="2921872"/>
                </a:lnTo>
                <a:lnTo>
                  <a:pt x="0" y="29218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37504" y="2747454"/>
            <a:ext cx="2823660" cy="2319846"/>
          </a:xfrm>
          <a:custGeom>
            <a:avLst/>
            <a:gdLst/>
            <a:ahLst/>
            <a:cxnLst/>
            <a:rect l="l" t="t" r="r" b="b"/>
            <a:pathLst>
              <a:path w="2888247" h="2626867">
                <a:moveTo>
                  <a:pt x="0" y="0"/>
                </a:moveTo>
                <a:lnTo>
                  <a:pt x="2888247" y="0"/>
                </a:lnTo>
                <a:lnTo>
                  <a:pt x="2888247" y="2626867"/>
                </a:lnTo>
                <a:lnTo>
                  <a:pt x="0" y="26268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060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2833" y="5981700"/>
            <a:ext cx="4436548" cy="3092590"/>
          </a:xfrm>
          <a:custGeom>
            <a:avLst/>
            <a:gdLst/>
            <a:ahLst/>
            <a:cxnLst/>
            <a:rect l="l" t="t" r="r" b="b"/>
            <a:pathLst>
              <a:path w="4436548" h="3092590">
                <a:moveTo>
                  <a:pt x="0" y="0"/>
                </a:moveTo>
                <a:lnTo>
                  <a:pt x="4436548" y="0"/>
                </a:lnTo>
                <a:lnTo>
                  <a:pt x="4436548" y="3092589"/>
                </a:lnTo>
                <a:lnTo>
                  <a:pt x="0" y="30925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464809" y="5372100"/>
            <a:ext cx="4770167" cy="3828854"/>
          </a:xfrm>
          <a:custGeom>
            <a:avLst/>
            <a:gdLst/>
            <a:ahLst/>
            <a:cxnLst/>
            <a:rect l="l" t="t" r="r" b="b"/>
            <a:pathLst>
              <a:path w="4770167" h="3828854">
                <a:moveTo>
                  <a:pt x="0" y="0"/>
                </a:moveTo>
                <a:lnTo>
                  <a:pt x="4770167" y="0"/>
                </a:lnTo>
                <a:lnTo>
                  <a:pt x="4770167" y="3828854"/>
                </a:lnTo>
                <a:lnTo>
                  <a:pt x="0" y="38288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410711" y="4923273"/>
            <a:ext cx="1238845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TMX 20 neo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45061" y="8932968"/>
            <a:ext cx="1084546" cy="74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8"/>
              </a:lnSpc>
            </a:pPr>
            <a:r>
              <a:rPr lang="en-US" sz="205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ZAXIS 38U</a:t>
            </a:r>
          </a:p>
          <a:p>
            <a:pPr algn="ctr">
              <a:lnSpc>
                <a:spcPts val="2878"/>
              </a:lnSpc>
            </a:pPr>
            <a:endParaRPr lang="en-US" sz="2056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528248" y="8874261"/>
            <a:ext cx="627837" cy="74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8"/>
              </a:lnSpc>
            </a:pPr>
            <a:r>
              <a:rPr lang="en-US" sz="205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NX 50</a:t>
            </a:r>
          </a:p>
          <a:p>
            <a:pPr algn="ctr">
              <a:lnSpc>
                <a:spcPts val="2878"/>
              </a:lnSpc>
            </a:pPr>
            <a:endParaRPr lang="en-US" sz="2056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846125" y="8912436"/>
            <a:ext cx="1270241" cy="74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8"/>
              </a:lnSpc>
            </a:pPr>
            <a:r>
              <a:rPr lang="en-US" sz="205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 70 Prime</a:t>
            </a:r>
          </a:p>
          <a:p>
            <a:pPr algn="ctr">
              <a:lnSpc>
                <a:spcPts val="2878"/>
              </a:lnSpc>
            </a:pPr>
            <a:endParaRPr lang="en-US" sz="2056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799965" y="8868653"/>
            <a:ext cx="839895" cy="72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8"/>
              </a:lnSpc>
            </a:pPr>
            <a:r>
              <a:rPr lang="en-US" sz="205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NX 80</a:t>
            </a:r>
          </a:p>
          <a:p>
            <a:pPr algn="ctr">
              <a:lnSpc>
                <a:spcPts val="2878"/>
              </a:lnSpc>
            </a:pPr>
            <a:endParaRPr lang="en-US" sz="2056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900219" y="4923273"/>
            <a:ext cx="1302064" cy="696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ZAXIS 23U</a:t>
            </a:r>
          </a:p>
          <a:p>
            <a:pPr algn="ctr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978790" y="4961168"/>
            <a:ext cx="773113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NX 30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536331" y="4963882"/>
            <a:ext cx="1302064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ZAXIS 33U</a:t>
            </a:r>
          </a:p>
        </p:txBody>
      </p:sp>
      <p:sp>
        <p:nvSpPr>
          <p:cNvPr id="18" name="Freeform 18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348990" y="295059"/>
            <a:ext cx="9570970" cy="8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MINI EXCAVATORS</a:t>
            </a:r>
          </a:p>
        </p:txBody>
      </p:sp>
      <p:sp>
        <p:nvSpPr>
          <p:cNvPr id="20" name="Freeform 20"/>
          <p:cNvSpPr/>
          <p:nvPr/>
        </p:nvSpPr>
        <p:spPr>
          <a:xfrm>
            <a:off x="3922214" y="6013309"/>
            <a:ext cx="4907131" cy="3092591"/>
          </a:xfrm>
          <a:custGeom>
            <a:avLst/>
            <a:gdLst/>
            <a:ahLst/>
            <a:cxnLst/>
            <a:rect l="l" t="t" r="r" b="b"/>
            <a:pathLst>
              <a:path w="5256590" h="3328192">
                <a:moveTo>
                  <a:pt x="0" y="0"/>
                </a:moveTo>
                <a:lnTo>
                  <a:pt x="5256590" y="0"/>
                </a:lnTo>
                <a:lnTo>
                  <a:pt x="5256590" y="3328193"/>
                </a:lnTo>
                <a:lnTo>
                  <a:pt x="0" y="33281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133" b="-1133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822898" y="5328092"/>
            <a:ext cx="5465102" cy="3777808"/>
          </a:xfrm>
          <a:custGeom>
            <a:avLst/>
            <a:gdLst/>
            <a:ahLst/>
            <a:cxnLst/>
            <a:rect l="l" t="t" r="r" b="b"/>
            <a:pathLst>
              <a:path w="5465102" h="3858263">
                <a:moveTo>
                  <a:pt x="0" y="0"/>
                </a:moveTo>
                <a:lnTo>
                  <a:pt x="5465102" y="0"/>
                </a:lnTo>
                <a:lnTo>
                  <a:pt x="5465102" y="3858263"/>
                </a:lnTo>
                <a:lnTo>
                  <a:pt x="0" y="385826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874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348215" y="1704247"/>
            <a:ext cx="3491986" cy="3562305"/>
          </a:xfrm>
          <a:custGeom>
            <a:avLst/>
            <a:gdLst/>
            <a:ahLst/>
            <a:cxnLst/>
            <a:rect l="l" t="t" r="r" b="b"/>
            <a:pathLst>
              <a:path w="3753511" h="3872091">
                <a:moveTo>
                  <a:pt x="0" y="0"/>
                </a:moveTo>
                <a:lnTo>
                  <a:pt x="3753511" y="0"/>
                </a:lnTo>
                <a:lnTo>
                  <a:pt x="3753511" y="3872091"/>
                </a:lnTo>
                <a:lnTo>
                  <a:pt x="0" y="38720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8ABE9BFB-9B11-4997-AACD-2E7B714915FD}"/>
              </a:ext>
            </a:extLst>
          </p:cNvPr>
          <p:cNvSpPr/>
          <p:nvPr/>
        </p:nvSpPr>
        <p:spPr>
          <a:xfrm>
            <a:off x="1757459" y="4711877"/>
            <a:ext cx="2635785" cy="260983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5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5A8100A3-0D25-4E4A-A5DC-98B627BF0210}"/>
              </a:ext>
            </a:extLst>
          </p:cNvPr>
          <p:cNvSpPr/>
          <p:nvPr/>
        </p:nvSpPr>
        <p:spPr>
          <a:xfrm>
            <a:off x="4702821" y="4657435"/>
            <a:ext cx="2635785" cy="260983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5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3FAB78A3-A98D-41A9-A945-5B027527FC00}"/>
              </a:ext>
            </a:extLst>
          </p:cNvPr>
          <p:cNvSpPr/>
          <p:nvPr/>
        </p:nvSpPr>
        <p:spPr>
          <a:xfrm>
            <a:off x="10125588" y="4806317"/>
            <a:ext cx="2635785" cy="260983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5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EDE5B2DA-4474-4DA7-9322-6C605403EDAC}"/>
              </a:ext>
            </a:extLst>
          </p:cNvPr>
          <p:cNvSpPr/>
          <p:nvPr/>
        </p:nvSpPr>
        <p:spPr>
          <a:xfrm>
            <a:off x="13332781" y="4753813"/>
            <a:ext cx="2635785" cy="260983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5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2FE41822-62AF-4404-9860-BEF0E747B2DC}"/>
              </a:ext>
            </a:extLst>
          </p:cNvPr>
          <p:cNvSpPr/>
          <p:nvPr/>
        </p:nvSpPr>
        <p:spPr>
          <a:xfrm>
            <a:off x="491659" y="8425280"/>
            <a:ext cx="2635785" cy="260983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5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B29785BC-A109-4606-912A-4295B00297C7}"/>
              </a:ext>
            </a:extLst>
          </p:cNvPr>
          <p:cNvSpPr/>
          <p:nvPr/>
        </p:nvSpPr>
        <p:spPr>
          <a:xfrm>
            <a:off x="6112274" y="8430118"/>
            <a:ext cx="2635785" cy="260983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5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5B208902-F967-444F-B5D6-7B6AB2629C2D}"/>
              </a:ext>
            </a:extLst>
          </p:cNvPr>
          <p:cNvSpPr/>
          <p:nvPr/>
        </p:nvSpPr>
        <p:spPr>
          <a:xfrm>
            <a:off x="10691380" y="8391789"/>
            <a:ext cx="2635785" cy="260983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5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ECC40FC4-B8CB-487E-A26B-1EF722DE19BB}"/>
              </a:ext>
            </a:extLst>
          </p:cNvPr>
          <p:cNvSpPr/>
          <p:nvPr/>
        </p:nvSpPr>
        <p:spPr>
          <a:xfrm>
            <a:off x="15286252" y="8459817"/>
            <a:ext cx="2635785" cy="260983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5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8344" cy="10287000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32271" y="9182100"/>
            <a:ext cx="1528018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 210 Infra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11482" y="9182100"/>
            <a:ext cx="2001292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 210LC Prime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400772" y="9182100"/>
            <a:ext cx="1979265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 215LC Prime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10123" y="4548523"/>
            <a:ext cx="1738015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 130 Prime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8502" y="4548523"/>
            <a:ext cx="2210098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ZAXIS 140H Ultra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41922" y="4600424"/>
            <a:ext cx="1588443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 200 Infra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829080" y="4548523"/>
            <a:ext cx="2061716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 200LC Prime</a:t>
            </a:r>
          </a:p>
        </p:txBody>
      </p:sp>
      <p:sp>
        <p:nvSpPr>
          <p:cNvPr id="19" name="Freeform 19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738880" y="295059"/>
            <a:ext cx="10782549" cy="8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CONSTRUCTION EXCAVATORS</a:t>
            </a:r>
          </a:p>
        </p:txBody>
      </p:sp>
      <p:sp>
        <p:nvSpPr>
          <p:cNvPr id="21" name="Freeform 21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9878BF1-D65E-4577-B511-788037663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08" b="92788" l="2667" r="98667">
                        <a14:foregroundMark x1="13333" y1="8365" x2="13333" y2="8365"/>
                        <a14:foregroundMark x1="8800" y1="7212" x2="8800" y2="7212"/>
                        <a14:foregroundMark x1="8400" y1="81635" x2="8400" y2="81635"/>
                        <a14:foregroundMark x1="69467" y1="82212" x2="69467" y2="82212"/>
                        <a14:foregroundMark x1="96067" y1="64712" x2="96067" y2="64712"/>
                        <a14:foregroundMark x1="49733" y1="83846" x2="49733" y2="83846"/>
                        <a14:foregroundMark x1="98667" y1="67404" x2="98667" y2="67404"/>
                        <a14:foregroundMark x1="2733" y1="76731" x2="2733" y2="76731"/>
                        <a14:foregroundMark x1="6867" y1="63077" x2="6867" y2="63077"/>
                        <a14:foregroundMark x1="14067" y1="2308" x2="28867" y2="12115"/>
                        <a14:foregroundMark x1="64800" y1="92788" x2="64800" y2="92788"/>
                        <a14:foregroundMark x1="16933" y1="92788" x2="16933" y2="92788"/>
                        <a14:foregroundMark x1="17400" y1="91346" x2="17400" y2="913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2617" y="6211930"/>
            <a:ext cx="4283900" cy="2970170"/>
          </a:xfrm>
          <a:prstGeom prst="rect">
            <a:avLst/>
          </a:prstGeom>
        </p:spPr>
      </p:pic>
      <p:sp>
        <p:nvSpPr>
          <p:cNvPr id="25" name="Freeform 6">
            <a:extLst>
              <a:ext uri="{FF2B5EF4-FFF2-40B4-BE49-F238E27FC236}">
                <a16:creationId xmlns:a16="http://schemas.microsoft.com/office/drawing/2014/main" id="{72FEF51A-9373-433C-B327-F3DEE0B370F2}"/>
              </a:ext>
            </a:extLst>
          </p:cNvPr>
          <p:cNvSpPr/>
          <p:nvPr/>
        </p:nvSpPr>
        <p:spPr>
          <a:xfrm>
            <a:off x="8006927" y="8887706"/>
            <a:ext cx="2765331" cy="165871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E593CE-1499-4B48-9F2B-2AF5EA1462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53" b="94068" l="67" r="97800">
                        <a14:foregroundMark x1="4467" y1="67373" x2="4467" y2="67373"/>
                        <a14:foregroundMark x1="10467" y1="44407" x2="10467" y2="44407"/>
                        <a14:foregroundMark x1="16200" y1="5763" x2="16200" y2="5763"/>
                        <a14:foregroundMark x1="21400" y1="4153" x2="21400" y2="4153"/>
                        <a14:foregroundMark x1="28067" y1="9068" x2="28067" y2="9068"/>
                        <a14:foregroundMark x1="92800" y1="62203" x2="92800" y2="62203"/>
                        <a14:foregroundMark x1="91133" y1="82712" x2="91133" y2="82712"/>
                        <a14:foregroundMark x1="95533" y1="79831" x2="95533" y2="79831"/>
                        <a14:foregroundMark x1="97800" y1="61356" x2="97800" y2="61356"/>
                        <a14:foregroundMark x1="93733" y1="66525" x2="93733" y2="66525"/>
                        <a14:foregroundMark x1="13733" y1="94068" x2="13733" y2="94068"/>
                        <a14:foregroundMark x1="67" y1="75254" x2="67" y2="75254"/>
                        <a14:foregroundMark x1="867" y1="75678" x2="867" y2="756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9017" y="1812076"/>
            <a:ext cx="3527476" cy="2774948"/>
          </a:xfrm>
          <a:prstGeom prst="rect">
            <a:avLst/>
          </a:prstGeom>
        </p:spPr>
      </p:pic>
      <p:sp>
        <p:nvSpPr>
          <p:cNvPr id="28" name="Freeform 6">
            <a:extLst>
              <a:ext uri="{FF2B5EF4-FFF2-40B4-BE49-F238E27FC236}">
                <a16:creationId xmlns:a16="http://schemas.microsoft.com/office/drawing/2014/main" id="{AB7702FC-089B-4C55-8A00-B4616566A539}"/>
              </a:ext>
            </a:extLst>
          </p:cNvPr>
          <p:cNvSpPr/>
          <p:nvPr/>
        </p:nvSpPr>
        <p:spPr>
          <a:xfrm>
            <a:off x="14829080" y="4147248"/>
            <a:ext cx="2326589" cy="301044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40098A06-E7A9-480A-BD7C-D6074312E384}"/>
              </a:ext>
            </a:extLst>
          </p:cNvPr>
          <p:cNvSpPr/>
          <p:nvPr/>
        </p:nvSpPr>
        <p:spPr>
          <a:xfrm>
            <a:off x="10428656" y="4147248"/>
            <a:ext cx="2326589" cy="301044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5D197C7F-6CBA-49F6-9D25-BE8BC1A96DED}"/>
              </a:ext>
            </a:extLst>
          </p:cNvPr>
          <p:cNvSpPr/>
          <p:nvPr/>
        </p:nvSpPr>
        <p:spPr>
          <a:xfrm>
            <a:off x="2075284" y="8796826"/>
            <a:ext cx="2326589" cy="301044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9983B4C-7FB9-4A14-B405-04B0B787FA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19" b="92966" l="4000" r="98667">
                        <a14:foregroundMark x1="17333" y1="2119" x2="17333" y2="2119"/>
                        <a14:foregroundMark x1="4000" y1="76525" x2="4000" y2="76525"/>
                        <a14:foregroundMark x1="92667" y1="67203" x2="92667" y2="67203"/>
                        <a14:foregroundMark x1="96133" y1="80339" x2="96133" y2="80339"/>
                        <a14:foregroundMark x1="98667" y1="65085" x2="98667" y2="65085"/>
                        <a14:foregroundMark x1="21600" y1="3729" x2="33667" y2="13051"/>
                        <a14:foregroundMark x1="19667" y1="92203" x2="19667" y2="92203"/>
                        <a14:foregroundMark x1="14267" y1="92966" x2="14267" y2="92966"/>
                        <a14:foregroundMark x1="22667" y1="89153" x2="22667" y2="89153"/>
                        <a14:foregroundMark x1="20867" y1="89153" x2="20867" y2="891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78954" y="1822402"/>
            <a:ext cx="3555290" cy="27968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6CB7369-C61D-4293-B101-9BFE118EED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59" b="92796" l="3800" r="99400">
                        <a14:foregroundMark x1="14800" y1="7118" x2="14800" y2="7118"/>
                        <a14:foregroundMark x1="15267" y1="2830" x2="15267" y2="2830"/>
                        <a14:foregroundMark x1="20000" y1="5232" x2="20000" y2="5232"/>
                        <a14:foregroundMark x1="29600" y1="10806" x2="18267" y2="4974"/>
                        <a14:foregroundMark x1="18267" y1="4974" x2="17133" y2="4974"/>
                        <a14:foregroundMark x1="9400" y1="13465" x2="9867" y2="16295"/>
                        <a14:foregroundMark x1="7333" y1="23156" x2="7333" y2="23156"/>
                        <a14:foregroundMark x1="9533" y1="50086" x2="9533" y2="50086"/>
                        <a14:foregroundMark x1="7000" y1="75643" x2="7000" y2="75643"/>
                        <a14:foregroundMark x1="6000" y1="74185" x2="6000" y2="74185"/>
                        <a14:foregroundMark x1="3800" y1="71955" x2="3800" y2="71955"/>
                        <a14:foregroundMark x1="20867" y1="92796" x2="20867" y2="92796"/>
                        <a14:foregroundMark x1="93467" y1="59863" x2="93467" y2="59863"/>
                        <a14:foregroundMark x1="95000" y1="79331" x2="95000" y2="79331"/>
                        <a14:foregroundMark x1="99400" y1="62693" x2="99400" y2="62693"/>
                        <a14:foregroundMark x1="85400" y1="61750" x2="85400" y2="61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8555" y="2063670"/>
            <a:ext cx="3255715" cy="2530776"/>
          </a:xfrm>
          <a:prstGeom prst="rect">
            <a:avLst/>
          </a:prstGeom>
        </p:spPr>
      </p:pic>
      <p:sp>
        <p:nvSpPr>
          <p:cNvPr id="35" name="Freeform 6">
            <a:extLst>
              <a:ext uri="{FF2B5EF4-FFF2-40B4-BE49-F238E27FC236}">
                <a16:creationId xmlns:a16="http://schemas.microsoft.com/office/drawing/2014/main" id="{00B0071A-EA6E-4F9F-AAAE-91773D344F63}"/>
              </a:ext>
            </a:extLst>
          </p:cNvPr>
          <p:cNvSpPr/>
          <p:nvPr/>
        </p:nvSpPr>
        <p:spPr>
          <a:xfrm>
            <a:off x="5581591" y="4212361"/>
            <a:ext cx="2326589" cy="301044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366E7D4C-A26E-41F0-83DF-7D791AA5421F}"/>
              </a:ext>
            </a:extLst>
          </p:cNvPr>
          <p:cNvSpPr/>
          <p:nvPr/>
        </p:nvSpPr>
        <p:spPr>
          <a:xfrm>
            <a:off x="1242904" y="4212361"/>
            <a:ext cx="2326589" cy="301044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FE0A1CE-0755-4B76-B0CE-3CE9FB3422B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019" b="95421" l="2267" r="96067">
                        <a14:foregroundMark x1="16667" y1="4019" x2="16667" y2="4019"/>
                        <a14:foregroundMark x1="6667" y1="78037" x2="6667" y2="78037"/>
                        <a14:foregroundMark x1="2333" y1="68037" x2="2333" y2="68037"/>
                        <a14:foregroundMark x1="94200" y1="59346" x2="94200" y2="59346"/>
                        <a14:foregroundMark x1="96133" y1="83364" x2="96133" y2="83364"/>
                        <a14:foregroundMark x1="14733" y1="89346" x2="14733" y2="89346"/>
                        <a14:foregroundMark x1="16133" y1="95421" x2="16133" y2="95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195" y="2429471"/>
            <a:ext cx="2970633" cy="2119052"/>
          </a:xfrm>
          <a:prstGeom prst="rect">
            <a:avLst/>
          </a:prstGeom>
        </p:spPr>
      </p:pic>
      <p:sp>
        <p:nvSpPr>
          <p:cNvPr id="39" name="Freeform 6">
            <a:extLst>
              <a:ext uri="{FF2B5EF4-FFF2-40B4-BE49-F238E27FC236}">
                <a16:creationId xmlns:a16="http://schemas.microsoft.com/office/drawing/2014/main" id="{C75BB550-647E-43A7-898F-61635D4D3E3F}"/>
              </a:ext>
            </a:extLst>
          </p:cNvPr>
          <p:cNvSpPr/>
          <p:nvPr/>
        </p:nvSpPr>
        <p:spPr>
          <a:xfrm>
            <a:off x="13604047" y="8855887"/>
            <a:ext cx="2326589" cy="301044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0" name="Freeform 14">
            <a:extLst>
              <a:ext uri="{FF2B5EF4-FFF2-40B4-BE49-F238E27FC236}">
                <a16:creationId xmlns:a16="http://schemas.microsoft.com/office/drawing/2014/main" id="{5F01512D-9AAB-4515-9431-9D27F6470B90}"/>
              </a:ext>
            </a:extLst>
          </p:cNvPr>
          <p:cNvSpPr/>
          <p:nvPr/>
        </p:nvSpPr>
        <p:spPr>
          <a:xfrm>
            <a:off x="11788786" y="6234087"/>
            <a:ext cx="4150420" cy="3136925"/>
          </a:xfrm>
          <a:custGeom>
            <a:avLst/>
            <a:gdLst/>
            <a:ahLst/>
            <a:cxnLst/>
            <a:rect l="l" t="t" r="r" b="b"/>
            <a:pathLst>
              <a:path w="18876245" h="15146256">
                <a:moveTo>
                  <a:pt x="0" y="0"/>
                </a:moveTo>
                <a:lnTo>
                  <a:pt x="18876245" y="0"/>
                </a:lnTo>
                <a:lnTo>
                  <a:pt x="18876245" y="15146256"/>
                </a:lnTo>
                <a:lnTo>
                  <a:pt x="0" y="151462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41" name="Freeform 2">
            <a:extLst>
              <a:ext uri="{FF2B5EF4-FFF2-40B4-BE49-F238E27FC236}">
                <a16:creationId xmlns:a16="http://schemas.microsoft.com/office/drawing/2014/main" id="{E4C8F336-7DDD-4B3F-B5B8-4AB7F79B7E01}"/>
              </a:ext>
            </a:extLst>
          </p:cNvPr>
          <p:cNvSpPr/>
          <p:nvPr/>
        </p:nvSpPr>
        <p:spPr>
          <a:xfrm>
            <a:off x="840608" y="6106541"/>
            <a:ext cx="4044591" cy="3180948"/>
          </a:xfrm>
          <a:custGeom>
            <a:avLst/>
            <a:gdLst/>
            <a:ahLst/>
            <a:cxnLst/>
            <a:rect l="l" t="t" r="r" b="b"/>
            <a:pathLst>
              <a:path w="19103118" h="15024022">
                <a:moveTo>
                  <a:pt x="0" y="0"/>
                </a:moveTo>
                <a:lnTo>
                  <a:pt x="19103117" y="0"/>
                </a:lnTo>
                <a:lnTo>
                  <a:pt x="19103117" y="15024022"/>
                </a:lnTo>
                <a:lnTo>
                  <a:pt x="0" y="15024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344" y="0"/>
            <a:ext cx="18318344" cy="10362102"/>
          </a:xfrm>
          <a:custGeom>
            <a:avLst/>
            <a:gdLst/>
            <a:ahLst/>
            <a:cxnLst/>
            <a:rect l="l" t="t" r="r" b="b"/>
            <a:pathLst>
              <a:path w="18318344" h="10287000">
                <a:moveTo>
                  <a:pt x="0" y="0"/>
                </a:moveTo>
                <a:lnTo>
                  <a:pt x="18318344" y="0"/>
                </a:lnTo>
                <a:lnTo>
                  <a:pt x="18318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7" r="-681" b="-20797"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E05827-0BBD-4E77-A39D-15314D04A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707" r="99390">
                        <a14:foregroundMark x1="7439" y1="15645" x2="7439" y2="15645"/>
                        <a14:foregroundMark x1="5488" y1="32097" x2="5488" y2="32097"/>
                        <a14:foregroundMark x1="4268" y1="54194" x2="4268" y2="54194"/>
                        <a14:foregroundMark x1="4268" y1="43548" x2="4268" y2="43548"/>
                        <a14:foregroundMark x1="5488" y1="40968" x2="3902" y2="79677"/>
                        <a14:foregroundMark x1="3902" y1="79677" x2="1829" y2="85161"/>
                        <a14:foregroundMark x1="99390" y1="52581" x2="99390" y2="525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757" y="5853705"/>
            <a:ext cx="5031606" cy="380438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4991720" y="476034"/>
            <a:ext cx="3296280" cy="920092"/>
          </a:xfrm>
          <a:custGeom>
            <a:avLst/>
            <a:gdLst/>
            <a:ahLst/>
            <a:cxnLst/>
            <a:rect l="l" t="t" r="r" b="b"/>
            <a:pathLst>
              <a:path w="3296280" h="920092">
                <a:moveTo>
                  <a:pt x="0" y="0"/>
                </a:moveTo>
                <a:lnTo>
                  <a:pt x="3296280" y="0"/>
                </a:lnTo>
                <a:lnTo>
                  <a:pt x="3296280" y="920092"/>
                </a:lnTo>
                <a:lnTo>
                  <a:pt x="0" y="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96294" y="8001826"/>
            <a:ext cx="2285174" cy="2285174"/>
          </a:xfrm>
          <a:custGeom>
            <a:avLst/>
            <a:gdLst/>
            <a:ahLst/>
            <a:cxnLst/>
            <a:rect l="l" t="t" r="r" b="b"/>
            <a:pathLst>
              <a:path w="2285174" h="2285174">
                <a:moveTo>
                  <a:pt x="0" y="0"/>
                </a:moveTo>
                <a:lnTo>
                  <a:pt x="2285174" y="0"/>
                </a:lnTo>
                <a:lnTo>
                  <a:pt x="228517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15451" y="7914451"/>
            <a:ext cx="2372549" cy="2372549"/>
          </a:xfrm>
          <a:custGeom>
            <a:avLst/>
            <a:gdLst/>
            <a:ahLst/>
            <a:cxnLst/>
            <a:rect l="l" t="t" r="r" b="b"/>
            <a:pathLst>
              <a:path w="2372549" h="2372549">
                <a:moveTo>
                  <a:pt x="0" y="0"/>
                </a:moveTo>
                <a:lnTo>
                  <a:pt x="2372549" y="0"/>
                </a:lnTo>
                <a:lnTo>
                  <a:pt x="2372549" y="2372549"/>
                </a:lnTo>
                <a:lnTo>
                  <a:pt x="0" y="23725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738880" y="295059"/>
            <a:ext cx="10782549" cy="8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659">
                <a:solidFill>
                  <a:srgbClr val="E96E2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CONSTRUCTION EXCAVATORS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35277" y="4840777"/>
            <a:ext cx="2245668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 215 LCQ Prime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73640" y="4876381"/>
            <a:ext cx="3175597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ZAXIS 215LC SLR Prime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172402" y="4874064"/>
            <a:ext cx="2372618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ZAXIS 220LC Ultra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17970" y="9105081"/>
            <a:ext cx="1857403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 350LC Prime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612884" y="9198971"/>
            <a:ext cx="1797566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ZAXIS 400MTH</a:t>
            </a:r>
          </a:p>
        </p:txBody>
      </p:sp>
      <p:sp>
        <p:nvSpPr>
          <p:cNvPr id="16" name="Freeform 16"/>
          <p:cNvSpPr/>
          <p:nvPr/>
        </p:nvSpPr>
        <p:spPr>
          <a:xfrm>
            <a:off x="11667721" y="5325150"/>
            <a:ext cx="5710872" cy="4156719"/>
          </a:xfrm>
          <a:custGeom>
            <a:avLst/>
            <a:gdLst/>
            <a:ahLst/>
            <a:cxnLst/>
            <a:rect l="l" t="t" r="r" b="b"/>
            <a:pathLst>
              <a:path w="4156464" h="3340758">
                <a:moveTo>
                  <a:pt x="0" y="0"/>
                </a:moveTo>
                <a:lnTo>
                  <a:pt x="4156464" y="0"/>
                </a:lnTo>
                <a:lnTo>
                  <a:pt x="4156464" y="3340757"/>
                </a:lnTo>
                <a:lnTo>
                  <a:pt x="0" y="33407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17" name="Freeform 17"/>
          <p:cNvSpPr/>
          <p:nvPr/>
        </p:nvSpPr>
        <p:spPr>
          <a:xfrm>
            <a:off x="269465" y="476034"/>
            <a:ext cx="1475595" cy="602621"/>
          </a:xfrm>
          <a:custGeom>
            <a:avLst/>
            <a:gdLst/>
            <a:ahLst/>
            <a:cxnLst/>
            <a:rect l="l" t="t" r="r" b="b"/>
            <a:pathLst>
              <a:path w="1475595" h="602621">
                <a:moveTo>
                  <a:pt x="0" y="0"/>
                </a:moveTo>
                <a:lnTo>
                  <a:pt x="1475596" y="0"/>
                </a:lnTo>
                <a:lnTo>
                  <a:pt x="1475596" y="602620"/>
                </a:lnTo>
                <a:lnTo>
                  <a:pt x="0" y="6026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184EC1-6291-4855-B1DF-56B44F956D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09" b="97907" l="3000" r="98000">
                        <a14:foregroundMark x1="24800" y1="4589" x2="24800" y2="4589"/>
                        <a14:foregroundMark x1="31467" y1="4992" x2="31467" y2="4992"/>
                        <a14:foregroundMark x1="31467" y1="4992" x2="38467" y2="14251"/>
                        <a14:foregroundMark x1="38467" y1="14251" x2="38467" y2="14412"/>
                        <a14:foregroundMark x1="10400" y1="77375" x2="10400" y2="77375"/>
                        <a14:foregroundMark x1="3000" y1="79630" x2="3000" y2="79630"/>
                        <a14:foregroundMark x1="8867" y1="97907" x2="8867" y2="97907"/>
                        <a14:foregroundMark x1="92467" y1="92110" x2="92467" y2="92110"/>
                        <a14:foregroundMark x1="93600" y1="75121" x2="93600" y2="75121"/>
                        <a14:foregroundMark x1="98000" y1="79147" x2="98000" y2="79147"/>
                        <a14:foregroundMark x1="4800" y1="73349" x2="4800" y2="73349"/>
                        <a14:foregroundMark x1="5200" y1="72866" x2="3000" y2="76892"/>
                        <a14:foregroundMark x1="5533" y1="69807" x2="3333" y2="75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201" y="1823586"/>
            <a:ext cx="3772281" cy="3123448"/>
          </a:xfrm>
          <a:prstGeom prst="rect">
            <a:avLst/>
          </a:prstGeom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FACA91FE-A612-4355-93DD-74C2C749453A}"/>
              </a:ext>
            </a:extLst>
          </p:cNvPr>
          <p:cNvSpPr/>
          <p:nvPr/>
        </p:nvSpPr>
        <p:spPr>
          <a:xfrm>
            <a:off x="8248284" y="4704267"/>
            <a:ext cx="2765331" cy="165871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2C9D00-6942-4D4B-8449-6A0BFB5E91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985" b="94507" l="3400" r="97533">
                        <a14:foregroundMark x1="9200" y1="6714" x2="9200" y2="6714"/>
                        <a14:foregroundMark x1="7400" y1="28586" x2="7400" y2="28586"/>
                        <a14:foregroundMark x1="6067" y1="33978" x2="6067" y2="33978"/>
                        <a14:foregroundMark x1="3400" y1="78942" x2="3400" y2="78942"/>
                        <a14:foregroundMark x1="6533" y1="40793" x2="6533" y2="40793"/>
                        <a14:foregroundMark x1="6533" y1="45575" x2="6533" y2="45575"/>
                        <a14:foregroundMark x1="6533" y1="45575" x2="6533" y2="45575"/>
                        <a14:foregroundMark x1="6533" y1="45575" x2="6533" y2="45575"/>
                        <a14:foregroundMark x1="6533" y1="45575" x2="6533" y2="45575"/>
                        <a14:foregroundMark x1="6533" y1="45575" x2="6533" y2="45575"/>
                        <a14:foregroundMark x1="6533" y1="45575" x2="6533" y2="45575"/>
                        <a14:foregroundMark x1="6533" y1="45575" x2="6533" y2="45575"/>
                        <a14:foregroundMark x1="6533" y1="45575" x2="6533" y2="45575"/>
                        <a14:foregroundMark x1="6533" y1="45575" x2="6533" y2="45575"/>
                        <a14:foregroundMark x1="6533" y1="45575" x2="6533" y2="45575"/>
                        <a14:foregroundMark x1="6533" y1="40081" x2="6933" y2="53001"/>
                        <a14:foregroundMark x1="96667" y1="60529" x2="96667" y2="60529"/>
                        <a14:foregroundMark x1="10533" y1="94608" x2="10533" y2="94608"/>
                        <a14:foregroundMark x1="5600" y1="46287" x2="5600" y2="46287"/>
                        <a14:foregroundMark x1="5600" y1="46287" x2="5600" y2="46287"/>
                        <a14:foregroundMark x1="20800" y1="6104" x2="20800" y2="6104"/>
                        <a14:foregroundMark x1="20800" y1="6104" x2="20800" y2="6104"/>
                        <a14:foregroundMark x1="20800" y1="6104" x2="20800" y2="6104"/>
                        <a14:foregroundMark x1="20800" y1="6104" x2="20800" y2="6104"/>
                        <a14:foregroundMark x1="20800" y1="6104" x2="20800" y2="6104"/>
                        <a14:foregroundMark x1="20800" y1="6104" x2="20800" y2="6104"/>
                        <a14:foregroundMark x1="20800" y1="6104" x2="20800" y2="6104"/>
                        <a14:foregroundMark x1="25667" y1="8749" x2="25667" y2="8749"/>
                        <a14:foregroundMark x1="25667" y1="8749" x2="25667" y2="8749"/>
                        <a14:foregroundMark x1="25667" y1="8749" x2="25667" y2="8749"/>
                        <a14:foregroundMark x1="27000" y1="8749" x2="27000" y2="8749"/>
                        <a14:foregroundMark x1="27000" y1="8749" x2="27000" y2="8749"/>
                        <a14:foregroundMark x1="27000" y1="8749" x2="27000" y2="8749"/>
                        <a14:foregroundMark x1="30133" y1="10885" x2="30133" y2="10885"/>
                        <a14:foregroundMark x1="30133" y1="10885" x2="30133" y2="10885"/>
                        <a14:foregroundMark x1="30133" y1="10885" x2="19467" y2="4985"/>
                        <a14:foregroundMark x1="19467" y1="4985" x2="9600" y2="8444"/>
                        <a14:foregroundMark x1="9600" y1="8444" x2="9600" y2="8749"/>
                        <a14:foregroundMark x1="97533" y1="79654" x2="97533" y2="79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15" y="1979294"/>
            <a:ext cx="4766197" cy="3123448"/>
          </a:xfrm>
          <a:prstGeom prst="rect">
            <a:avLst/>
          </a:prstGeom>
        </p:spPr>
      </p:pic>
      <p:sp>
        <p:nvSpPr>
          <p:cNvPr id="23" name="Freeform 6">
            <a:extLst>
              <a:ext uri="{FF2B5EF4-FFF2-40B4-BE49-F238E27FC236}">
                <a16:creationId xmlns:a16="http://schemas.microsoft.com/office/drawing/2014/main" id="{23422CA8-1AD5-4FCC-A27A-7827495DD30B}"/>
              </a:ext>
            </a:extLst>
          </p:cNvPr>
          <p:cNvSpPr/>
          <p:nvPr/>
        </p:nvSpPr>
        <p:spPr>
          <a:xfrm>
            <a:off x="1871622" y="4671848"/>
            <a:ext cx="3772281" cy="136723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0419A565-15AC-45A6-A8AA-B9595813BB64}"/>
              </a:ext>
            </a:extLst>
          </p:cNvPr>
          <p:cNvSpPr/>
          <p:nvPr/>
        </p:nvSpPr>
        <p:spPr>
          <a:xfrm>
            <a:off x="2160532" y="8961103"/>
            <a:ext cx="3772281" cy="136723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41099AC1-4797-469B-9530-F1AE9F4FD298}"/>
              </a:ext>
            </a:extLst>
          </p:cNvPr>
          <p:cNvSpPr/>
          <p:nvPr/>
        </p:nvSpPr>
        <p:spPr>
          <a:xfrm>
            <a:off x="13547915" y="8892741"/>
            <a:ext cx="3772281" cy="136723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8B9551A-7D26-4B8D-A74E-3F9289053E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13" b="95055" l="4200" r="99667">
                        <a14:foregroundMark x1="16667" y1="1413" x2="16667" y2="1413"/>
                        <a14:foregroundMark x1="8933" y1="74019" x2="8933" y2="74019"/>
                        <a14:foregroundMark x1="4200" y1="79984" x2="4200" y2="79984"/>
                        <a14:foregroundMark x1="18733" y1="95055" x2="18733" y2="95055"/>
                        <a14:foregroundMark x1="93733" y1="81005" x2="93733" y2="81005"/>
                        <a14:foregroundMark x1="96000" y1="68446" x2="96000" y2="68446"/>
                        <a14:foregroundMark x1="99667" y1="67582" x2="99667" y2="67582"/>
                        <a14:foregroundMark x1="49467" y1="64521" x2="49467" y2="64521"/>
                        <a14:foregroundMark x1="49667" y1="67425" x2="49667" y2="67425"/>
                        <a14:foregroundMark x1="49467" y1="67190" x2="49467" y2="67190"/>
                        <a14:foregroundMark x1="54400" y1="55416" x2="54400" y2="55416"/>
                        <a14:foregroundMark x1="54067" y1="56672" x2="51400" y2="67425"/>
                        <a14:foregroundMark x1="73867" y1="59105" x2="73867" y2="59105"/>
                        <a14:foregroundMark x1="83733" y1="50628" x2="83733" y2="50628"/>
                        <a14:foregroundMark x1="83533" y1="57849" x2="83533" y2="57849"/>
                        <a14:foregroundMark x1="84600" y1="63030" x2="84600" y2="63658"/>
                        <a14:foregroundMark x1="82133" y1="69074" x2="82133" y2="69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7694" y="1444696"/>
            <a:ext cx="4337702" cy="3684156"/>
          </a:xfrm>
          <a:prstGeom prst="rect">
            <a:avLst/>
          </a:prstGeom>
        </p:spPr>
      </p:pic>
      <p:sp>
        <p:nvSpPr>
          <p:cNvPr id="31" name="Freeform 6">
            <a:extLst>
              <a:ext uri="{FF2B5EF4-FFF2-40B4-BE49-F238E27FC236}">
                <a16:creationId xmlns:a16="http://schemas.microsoft.com/office/drawing/2014/main" id="{FBEEB8B8-88D9-4F5B-A494-8906F7D66A8E}"/>
              </a:ext>
            </a:extLst>
          </p:cNvPr>
          <p:cNvSpPr/>
          <p:nvPr/>
        </p:nvSpPr>
        <p:spPr>
          <a:xfrm>
            <a:off x="14142289" y="4776109"/>
            <a:ext cx="2765331" cy="165871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4FCA2C37-D831-40F3-8070-F9C3D66E5BAC}"/>
              </a:ext>
            </a:extLst>
          </p:cNvPr>
          <p:cNvSpPr/>
          <p:nvPr/>
        </p:nvSpPr>
        <p:spPr>
          <a:xfrm>
            <a:off x="7256769" y="11142264"/>
            <a:ext cx="3772281" cy="136723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281AC9-5EE3-481F-A3D7-9F5A4C8F7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697" b="90000" l="5556" r="94000">
                        <a14:foregroundMark x1="89333" y1="53333" x2="89333" y2="53333"/>
                        <a14:foregroundMark x1="94222" y1="60909" x2="94222" y2="60909"/>
                        <a14:foregroundMark x1="68667" y1="79091" x2="68667" y2="79091"/>
                        <a14:foregroundMark x1="76889" y1="51212" x2="76889" y2="51212"/>
                        <a14:foregroundMark x1="79778" y1="57879" x2="79778" y2="57879"/>
                        <a14:foregroundMark x1="66889" y1="51212" x2="66889" y2="51212"/>
                        <a14:foregroundMark x1="67111" y1="54242" x2="67111" y2="54242"/>
                        <a14:foregroundMark x1="65333" y1="53333" x2="65333" y2="53333"/>
                        <a14:foregroundMark x1="11111" y1="22727" x2="11111" y2="22727"/>
                        <a14:foregroundMark x1="9333" y1="23030" x2="9333" y2="23030"/>
                        <a14:foregroundMark x1="5556" y1="75455" x2="5556" y2="75455"/>
                        <a14:foregroundMark x1="94222" y1="76364" x2="94222" y2="76364"/>
                        <a14:foregroundMark x1="9778" y1="42727" x2="9778" y2="42727"/>
                        <a14:foregroundMark x1="9333" y1="27879" x2="9778" y2="52121"/>
                        <a14:foregroundMark x1="19333" y1="11212" x2="19333" y2="11212"/>
                        <a14:foregroundMark x1="19333" y1="11212" x2="28444" y2="14848"/>
                        <a14:foregroundMark x1="28444" y1="14848" x2="34667" y2="21818"/>
                        <a14:foregroundMark x1="20667" y1="13030" x2="20667" y2="13030"/>
                        <a14:foregroundMark x1="20667" y1="13030" x2="20667" y2="13030"/>
                        <a14:foregroundMark x1="20667" y1="13030" x2="29556" y2="16667"/>
                        <a14:foregroundMark x1="29556" y1="16667" x2="30000" y2="16667"/>
                        <a14:foregroundMark x1="15778" y1="9697" x2="15778" y2="9697"/>
                        <a14:foregroundMark x1="15778" y1="9697" x2="15778" y2="9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280" y="5625295"/>
            <a:ext cx="5258964" cy="385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6">
            <a:extLst>
              <a:ext uri="{FF2B5EF4-FFF2-40B4-BE49-F238E27FC236}">
                <a16:creationId xmlns:a16="http://schemas.microsoft.com/office/drawing/2014/main" id="{CF085FFA-591A-4473-BF6B-54E1A3C01224}"/>
              </a:ext>
            </a:extLst>
          </p:cNvPr>
          <p:cNvSpPr/>
          <p:nvPr/>
        </p:nvSpPr>
        <p:spPr>
          <a:xfrm>
            <a:off x="7544147" y="8858323"/>
            <a:ext cx="3772281" cy="136723"/>
          </a:xfrm>
          <a:custGeom>
            <a:avLst/>
            <a:gdLst/>
            <a:ahLst/>
            <a:cxnLst/>
            <a:rect l="l" t="t" r="r" b="b"/>
            <a:pathLst>
              <a:path w="2326589" h="1087428">
                <a:moveTo>
                  <a:pt x="0" y="0"/>
                </a:moveTo>
                <a:lnTo>
                  <a:pt x="2326589" y="0"/>
                </a:lnTo>
                <a:lnTo>
                  <a:pt x="2326589" y="1087427"/>
                </a:lnTo>
                <a:lnTo>
                  <a:pt x="0" y="10874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4B3AE750-4A81-49B7-9C49-7EF51A9090BB}"/>
              </a:ext>
            </a:extLst>
          </p:cNvPr>
          <p:cNvSpPr txBox="1"/>
          <p:nvPr/>
        </p:nvSpPr>
        <p:spPr>
          <a:xfrm>
            <a:off x="8189114" y="9049545"/>
            <a:ext cx="3175597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ZAXIS 370LCH Ultra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2052</TotalTime>
  <Words>1015</Words>
  <Application>Microsoft Office PowerPoint</Application>
  <PresentationFormat>Custom</PresentationFormat>
  <Paragraphs>205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Calibri (MS)</vt:lpstr>
      <vt:lpstr>Calibri (MS) Bold</vt:lpstr>
      <vt:lpstr>Arial</vt:lpstr>
      <vt:lpstr>Calibri</vt:lpstr>
      <vt:lpstr>BentonSans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Copy of Tata Hitachi Corporate Portfolio</dc:title>
  <dc:creator>Kanav Sharma</dc:creator>
  <cp:lastModifiedBy>Sharma, Kanav (THCM)</cp:lastModifiedBy>
  <cp:revision>1</cp:revision>
  <dcterms:created xsi:type="dcterms:W3CDTF">2006-08-16T00:00:00Z</dcterms:created>
  <dcterms:modified xsi:type="dcterms:W3CDTF">2025-11-11T08:16:24Z</dcterms:modified>
  <dc:identifier>DAGuteSXEQw</dc:identifier>
</cp:coreProperties>
</file>